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Montserrat Bold" charset="1" panose="00000800000000000000"/>
      <p:regular r:id="rId20"/>
    </p:embeddedFont>
    <p:embeddedFont>
      <p:font typeface="Montserrat" charset="1" panose="00000500000000000000"/>
      <p:regular r:id="rId21"/>
    </p:embeddedFont>
    <p:embeddedFont>
      <p:font typeface="Arimo" charset="1" panose="020B0604020202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00.svg>
</file>

<file path=ppt/media/image101.png>
</file>

<file path=ppt/media/image102.svg>
</file>

<file path=ppt/media/image103.png>
</file>

<file path=ppt/media/image104.svg>
</file>

<file path=ppt/media/image105.png>
</file>

<file path=ppt/media/image106.svg>
</file>

<file path=ppt/media/image107.png>
</file>

<file path=ppt/media/image108.svg>
</file>

<file path=ppt/media/image109.png>
</file>

<file path=ppt/media/image11.jpeg>
</file>

<file path=ppt/media/image110.svg>
</file>

<file path=ppt/media/image111.png>
</file>

<file path=ppt/media/image112.svg>
</file>

<file path=ppt/media/image113.png>
</file>

<file path=ppt/media/image114.svg>
</file>

<file path=ppt/media/image115.png>
</file>

<file path=ppt/media/image116.svg>
</file>

<file path=ppt/media/image117.png>
</file>

<file path=ppt/media/image118.svg>
</file>

<file path=ppt/media/image119.png>
</file>

<file path=ppt/media/image12.png>
</file>

<file path=ppt/media/image120.svg>
</file>

<file path=ppt/media/image121.png>
</file>

<file path=ppt/media/image122.svg>
</file>

<file path=ppt/media/image123.png>
</file>

<file path=ppt/media/image124.svg>
</file>

<file path=ppt/media/image125.png>
</file>

<file path=ppt/media/image126.svg>
</file>

<file path=ppt/media/image127.png>
</file>

<file path=ppt/media/image128.svg>
</file>

<file path=ppt/media/image129.png>
</file>

<file path=ppt/media/image13.svg>
</file>

<file path=ppt/media/image130.svg>
</file>

<file path=ppt/media/image131.png>
</file>

<file path=ppt/media/image132.svg>
</file>

<file path=ppt/media/image133.png>
</file>

<file path=ppt/media/image134.svg>
</file>

<file path=ppt/media/image135.png>
</file>

<file path=ppt/media/image136.svg>
</file>

<file path=ppt/media/image14.png>
</file>

<file path=ppt/media/image15.jpe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jpeg>
</file>

<file path=ppt/media/image38.pn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jpeg>
</file>

<file path=ppt/media/image80.svg>
</file>

<file path=ppt/media/image81.png>
</file>

<file path=ppt/media/image82.svg>
</file>

<file path=ppt/media/image83.png>
</file>

<file path=ppt/media/image84.svg>
</file>

<file path=ppt/media/image85.png>
</file>

<file path=ppt/media/image86.svg>
</file>

<file path=ppt/media/image87.png>
</file>

<file path=ppt/media/image88.svg>
</file>

<file path=ppt/media/image89.png>
</file>

<file path=ppt/media/image9.png>
</file>

<file path=ppt/media/image90.svg>
</file>

<file path=ppt/media/image91.png>
</file>

<file path=ppt/media/image92.svg>
</file>

<file path=ppt/media/image93.png>
</file>

<file path=ppt/media/image94.svg>
</file>

<file path=ppt/media/image95.png>
</file>

<file path=ppt/media/image96.svg>
</file>

<file path=ppt/media/image97.png>
</file>

<file path=ppt/media/image98.svg>
</file>

<file path=ppt/media/image9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jpeg" Type="http://schemas.openxmlformats.org/officeDocument/2006/relationships/image"/><Relationship Id="rId5" Target="../media/image3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5.svg" Type="http://schemas.openxmlformats.org/officeDocument/2006/relationships/image"/><Relationship Id="rId4" Target="../media/image3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7.png" Type="http://schemas.openxmlformats.org/officeDocument/2006/relationships/image"/><Relationship Id="rId11" Target="../media/image48.svg" Type="http://schemas.openxmlformats.org/officeDocument/2006/relationships/image"/><Relationship Id="rId12" Target="../media/image49.png" Type="http://schemas.openxmlformats.org/officeDocument/2006/relationships/image"/><Relationship Id="rId13" Target="../media/image50.svg" Type="http://schemas.openxmlformats.org/officeDocument/2006/relationships/image"/><Relationship Id="rId14" Target="../media/image51.png" Type="http://schemas.openxmlformats.org/officeDocument/2006/relationships/image"/><Relationship Id="rId15" Target="../media/image52.svg" Type="http://schemas.openxmlformats.org/officeDocument/2006/relationships/image"/><Relationship Id="rId16" Target="../media/image53.png" Type="http://schemas.openxmlformats.org/officeDocument/2006/relationships/image"/><Relationship Id="rId17" Target="../media/image54.svg" Type="http://schemas.openxmlformats.org/officeDocument/2006/relationships/image"/><Relationship Id="rId18" Target="../media/image55.png" Type="http://schemas.openxmlformats.org/officeDocument/2006/relationships/image"/><Relationship Id="rId19" Target="../media/image56.svg" Type="http://schemas.openxmlformats.org/officeDocument/2006/relationships/image"/><Relationship Id="rId2" Target="../media/image39.png" Type="http://schemas.openxmlformats.org/officeDocument/2006/relationships/image"/><Relationship Id="rId20" Target="../media/image57.png" Type="http://schemas.openxmlformats.org/officeDocument/2006/relationships/image"/><Relationship Id="rId21" Target="../media/image58.svg" Type="http://schemas.openxmlformats.org/officeDocument/2006/relationships/image"/><Relationship Id="rId22" Target="../media/image59.png" Type="http://schemas.openxmlformats.org/officeDocument/2006/relationships/image"/><Relationship Id="rId23" Target="../media/image60.svg" Type="http://schemas.openxmlformats.org/officeDocument/2006/relationships/image"/><Relationship Id="rId24" Target="../media/image61.png" Type="http://schemas.openxmlformats.org/officeDocument/2006/relationships/image"/><Relationship Id="rId25" Target="../media/image62.svg" Type="http://schemas.openxmlformats.org/officeDocument/2006/relationships/image"/><Relationship Id="rId26" Target="../media/image63.png" Type="http://schemas.openxmlformats.org/officeDocument/2006/relationships/image"/><Relationship Id="rId27" Target="../media/image64.svg" Type="http://schemas.openxmlformats.org/officeDocument/2006/relationships/image"/><Relationship Id="rId28" Target="../media/image65.png" Type="http://schemas.openxmlformats.org/officeDocument/2006/relationships/image"/><Relationship Id="rId29" Target="../media/image66.svg" Type="http://schemas.openxmlformats.org/officeDocument/2006/relationships/image"/><Relationship Id="rId3" Target="../media/image40.svg" Type="http://schemas.openxmlformats.org/officeDocument/2006/relationships/image"/><Relationship Id="rId30" Target="../media/image67.png" Type="http://schemas.openxmlformats.org/officeDocument/2006/relationships/image"/><Relationship Id="rId31" Target="../media/image68.svg" Type="http://schemas.openxmlformats.org/officeDocument/2006/relationships/image"/><Relationship Id="rId32" Target="../media/image69.png" Type="http://schemas.openxmlformats.org/officeDocument/2006/relationships/image"/><Relationship Id="rId33" Target="../media/image70.svg" Type="http://schemas.openxmlformats.org/officeDocument/2006/relationships/image"/><Relationship Id="rId34" Target="../media/image71.png" Type="http://schemas.openxmlformats.org/officeDocument/2006/relationships/image"/><Relationship Id="rId35" Target="../media/image72.svg" Type="http://schemas.openxmlformats.org/officeDocument/2006/relationships/image"/><Relationship Id="rId36" Target="../media/image73.png" Type="http://schemas.openxmlformats.org/officeDocument/2006/relationships/image"/><Relationship Id="rId37" Target="../media/image74.svg" Type="http://schemas.openxmlformats.org/officeDocument/2006/relationships/image"/><Relationship Id="rId38" Target="../media/image75.png" Type="http://schemas.openxmlformats.org/officeDocument/2006/relationships/image"/><Relationship Id="rId39" Target="../media/image76.svg" Type="http://schemas.openxmlformats.org/officeDocument/2006/relationships/image"/><Relationship Id="rId4" Target="../media/image41.png" Type="http://schemas.openxmlformats.org/officeDocument/2006/relationships/image"/><Relationship Id="rId40" Target="../media/image77.png" Type="http://schemas.openxmlformats.org/officeDocument/2006/relationships/image"/><Relationship Id="rId41" Target="../media/image78.svg" Type="http://schemas.openxmlformats.org/officeDocument/2006/relationships/image"/><Relationship Id="rId42" Target="../media/image79.png" Type="http://schemas.openxmlformats.org/officeDocument/2006/relationships/image"/><Relationship Id="rId43" Target="../media/image80.svg" Type="http://schemas.openxmlformats.org/officeDocument/2006/relationships/image"/><Relationship Id="rId44" Target="../media/image81.png" Type="http://schemas.openxmlformats.org/officeDocument/2006/relationships/image"/><Relationship Id="rId45" Target="../media/image82.svg" Type="http://schemas.openxmlformats.org/officeDocument/2006/relationships/image"/><Relationship Id="rId46" Target="../media/image83.png" Type="http://schemas.openxmlformats.org/officeDocument/2006/relationships/image"/><Relationship Id="rId47" Target="../media/image84.svg" Type="http://schemas.openxmlformats.org/officeDocument/2006/relationships/image"/><Relationship Id="rId48" Target="../media/image85.png" Type="http://schemas.openxmlformats.org/officeDocument/2006/relationships/image"/><Relationship Id="rId49" Target="../media/image86.svg" Type="http://schemas.openxmlformats.org/officeDocument/2006/relationships/image"/><Relationship Id="rId5" Target="../media/image42.svg" Type="http://schemas.openxmlformats.org/officeDocument/2006/relationships/image"/><Relationship Id="rId50" Target="../media/image87.png" Type="http://schemas.openxmlformats.org/officeDocument/2006/relationships/image"/><Relationship Id="rId51" Target="../media/image88.svg" Type="http://schemas.openxmlformats.org/officeDocument/2006/relationships/image"/><Relationship Id="rId52" Target="../media/image89.png" Type="http://schemas.openxmlformats.org/officeDocument/2006/relationships/image"/><Relationship Id="rId53" Target="../media/image90.svg" Type="http://schemas.openxmlformats.org/officeDocument/2006/relationships/image"/><Relationship Id="rId54" Target="../media/image91.png" Type="http://schemas.openxmlformats.org/officeDocument/2006/relationships/image"/><Relationship Id="rId55" Target="../media/image92.svg" Type="http://schemas.openxmlformats.org/officeDocument/2006/relationships/image"/><Relationship Id="rId56" Target="../media/image93.png" Type="http://schemas.openxmlformats.org/officeDocument/2006/relationships/image"/><Relationship Id="rId57" Target="../media/image94.svg" Type="http://schemas.openxmlformats.org/officeDocument/2006/relationships/image"/><Relationship Id="rId58" Target="../media/image95.png" Type="http://schemas.openxmlformats.org/officeDocument/2006/relationships/image"/><Relationship Id="rId59" Target="../media/image96.svg" Type="http://schemas.openxmlformats.org/officeDocument/2006/relationships/image"/><Relationship Id="rId6" Target="../media/image43.png" Type="http://schemas.openxmlformats.org/officeDocument/2006/relationships/image"/><Relationship Id="rId60" Target="../media/image97.png" Type="http://schemas.openxmlformats.org/officeDocument/2006/relationships/image"/><Relationship Id="rId61" Target="../media/image98.svg" Type="http://schemas.openxmlformats.org/officeDocument/2006/relationships/image"/><Relationship Id="rId62" Target="../media/image99.png" Type="http://schemas.openxmlformats.org/officeDocument/2006/relationships/image"/><Relationship Id="rId63" Target="../media/image100.svg" Type="http://schemas.openxmlformats.org/officeDocument/2006/relationships/image"/><Relationship Id="rId64" Target="../media/image101.png" Type="http://schemas.openxmlformats.org/officeDocument/2006/relationships/image"/><Relationship Id="rId65" Target="../media/image102.svg" Type="http://schemas.openxmlformats.org/officeDocument/2006/relationships/image"/><Relationship Id="rId66" Target="../media/image103.png" Type="http://schemas.openxmlformats.org/officeDocument/2006/relationships/image"/><Relationship Id="rId67" Target="../media/image104.svg" Type="http://schemas.openxmlformats.org/officeDocument/2006/relationships/image"/><Relationship Id="rId68" Target="../media/image105.png" Type="http://schemas.openxmlformats.org/officeDocument/2006/relationships/image"/><Relationship Id="rId69" Target="../media/image106.svg" Type="http://schemas.openxmlformats.org/officeDocument/2006/relationships/image"/><Relationship Id="rId7" Target="../media/image44.svg" Type="http://schemas.openxmlformats.org/officeDocument/2006/relationships/image"/><Relationship Id="rId70" Target="../media/image107.png" Type="http://schemas.openxmlformats.org/officeDocument/2006/relationships/image"/><Relationship Id="rId71" Target="../media/image108.svg" Type="http://schemas.openxmlformats.org/officeDocument/2006/relationships/image"/><Relationship Id="rId72" Target="../media/image109.png" Type="http://schemas.openxmlformats.org/officeDocument/2006/relationships/image"/><Relationship Id="rId73" Target="../media/image110.svg" Type="http://schemas.openxmlformats.org/officeDocument/2006/relationships/image"/><Relationship Id="rId74" Target="../media/image111.png" Type="http://schemas.openxmlformats.org/officeDocument/2006/relationships/image"/><Relationship Id="rId75" Target="../media/image112.svg" Type="http://schemas.openxmlformats.org/officeDocument/2006/relationships/image"/><Relationship Id="rId76" Target="../media/image113.png" Type="http://schemas.openxmlformats.org/officeDocument/2006/relationships/image"/><Relationship Id="rId77" Target="../media/image114.svg" Type="http://schemas.openxmlformats.org/officeDocument/2006/relationships/image"/><Relationship Id="rId78" Target="../media/image115.png" Type="http://schemas.openxmlformats.org/officeDocument/2006/relationships/image"/><Relationship Id="rId79" Target="../media/image116.svg" Type="http://schemas.openxmlformats.org/officeDocument/2006/relationships/image"/><Relationship Id="rId8" Target="../media/image45.png" Type="http://schemas.openxmlformats.org/officeDocument/2006/relationships/image"/><Relationship Id="rId80" Target="../media/image117.png" Type="http://schemas.openxmlformats.org/officeDocument/2006/relationships/image"/><Relationship Id="rId81" Target="../media/image118.svg" Type="http://schemas.openxmlformats.org/officeDocument/2006/relationships/image"/><Relationship Id="rId82" Target="../media/image119.png" Type="http://schemas.openxmlformats.org/officeDocument/2006/relationships/image"/><Relationship Id="rId83" Target="../media/image120.svg" Type="http://schemas.openxmlformats.org/officeDocument/2006/relationships/image"/><Relationship Id="rId84" Target="../media/image121.png" Type="http://schemas.openxmlformats.org/officeDocument/2006/relationships/image"/><Relationship Id="rId85" Target="../media/image122.svg" Type="http://schemas.openxmlformats.org/officeDocument/2006/relationships/image"/><Relationship Id="rId86" Target="../media/image123.png" Type="http://schemas.openxmlformats.org/officeDocument/2006/relationships/image"/><Relationship Id="rId87" Target="../media/image124.svg" Type="http://schemas.openxmlformats.org/officeDocument/2006/relationships/image"/><Relationship Id="rId88" Target="../media/image125.png" Type="http://schemas.openxmlformats.org/officeDocument/2006/relationships/image"/><Relationship Id="rId89" Target="../media/image126.svg" Type="http://schemas.openxmlformats.org/officeDocument/2006/relationships/image"/><Relationship Id="rId9" Target="../media/image46.svg" Type="http://schemas.openxmlformats.org/officeDocument/2006/relationships/image"/><Relationship Id="rId90" Target="../media/image127.png" Type="http://schemas.openxmlformats.org/officeDocument/2006/relationships/image"/><Relationship Id="rId91" Target="../media/image128.svg" Type="http://schemas.openxmlformats.org/officeDocument/2006/relationships/image"/><Relationship Id="rId92" Target="../media/image129.png" Type="http://schemas.openxmlformats.org/officeDocument/2006/relationships/image"/><Relationship Id="rId93" Target="../media/image130.svg" Type="http://schemas.openxmlformats.org/officeDocument/2006/relationships/image"/><Relationship Id="rId94" Target="../media/image131.png" Type="http://schemas.openxmlformats.org/officeDocument/2006/relationships/image"/><Relationship Id="rId95" Target="../media/image132.svg" Type="http://schemas.openxmlformats.org/officeDocument/2006/relationships/image"/><Relationship Id="rId96" Target="../media/image133.png" Type="http://schemas.openxmlformats.org/officeDocument/2006/relationships/image"/><Relationship Id="rId97" Target="../media/image134.svg" Type="http://schemas.openxmlformats.org/officeDocument/2006/relationships/image"/><Relationship Id="rId98" Target="../media/image135.png" Type="http://schemas.openxmlformats.org/officeDocument/2006/relationships/image"/><Relationship Id="rId99" Target="../media/image13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jpe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svg" Type="http://schemas.openxmlformats.org/officeDocument/2006/relationships/image"/><Relationship Id="rId2" Target="../media/image15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Relationship Id="rId8" Target="../media/image21.sv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2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svg" Type="http://schemas.openxmlformats.org/officeDocument/2006/relationships/image"/><Relationship Id="rId4" Target="../media/image7.png" Type="http://schemas.openxmlformats.org/officeDocument/2006/relationships/image"/><Relationship Id="rId5" Target="../media/image29.png" Type="http://schemas.openxmlformats.org/officeDocument/2006/relationships/image"/><Relationship Id="rId6" Target="../media/image30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100000">
            <a:off x="13519823" y="332277"/>
            <a:ext cx="5837977" cy="18849595"/>
          </a:xfrm>
          <a:custGeom>
            <a:avLst/>
            <a:gdLst/>
            <a:ahLst/>
            <a:cxnLst/>
            <a:rect r="r" b="b" t="t" l="l"/>
            <a:pathLst>
              <a:path h="18849595" w="5837977">
                <a:moveTo>
                  <a:pt x="0" y="0"/>
                </a:moveTo>
                <a:lnTo>
                  <a:pt x="5837977" y="0"/>
                </a:lnTo>
                <a:lnTo>
                  <a:pt x="5837977" y="18849595"/>
                </a:lnTo>
                <a:lnTo>
                  <a:pt x="0" y="188495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5794" t="-40822" r="0" b="-5299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8362850" y="1028700"/>
            <a:ext cx="9999261" cy="9999261"/>
          </a:xfrm>
          <a:custGeom>
            <a:avLst/>
            <a:gdLst/>
            <a:ahLst/>
            <a:cxnLst/>
            <a:rect r="r" b="b" t="t" l="l"/>
            <a:pathLst>
              <a:path h="9999261" w="9999261">
                <a:moveTo>
                  <a:pt x="0" y="0"/>
                </a:moveTo>
                <a:lnTo>
                  <a:pt x="9999261" y="0"/>
                </a:lnTo>
                <a:lnTo>
                  <a:pt x="9999261" y="9999261"/>
                </a:lnTo>
                <a:lnTo>
                  <a:pt x="0" y="9999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2700000">
            <a:off x="521329" y="-3317944"/>
            <a:ext cx="2336254" cy="7543272"/>
          </a:xfrm>
          <a:custGeom>
            <a:avLst/>
            <a:gdLst/>
            <a:ahLst/>
            <a:cxnLst/>
            <a:rect r="r" b="b" t="t" l="l"/>
            <a:pathLst>
              <a:path h="7543272" w="2336254">
                <a:moveTo>
                  <a:pt x="0" y="0"/>
                </a:moveTo>
                <a:lnTo>
                  <a:pt x="2336254" y="0"/>
                </a:lnTo>
                <a:lnTo>
                  <a:pt x="2336254" y="7543273"/>
                </a:lnTo>
                <a:lnTo>
                  <a:pt x="0" y="75432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5794" t="-40822" r="0" b="-5299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-434583" y="-789204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1028700" y="2902301"/>
            <a:ext cx="8789101" cy="1384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94"/>
              </a:lnSpc>
            </a:pPr>
            <a:r>
              <a:rPr lang="en-US" sz="9161" b="true">
                <a:solidFill>
                  <a:srgbClr val="4DBF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Stock Control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075987"/>
            <a:ext cx="9390212" cy="2421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177"/>
              </a:lnSpc>
            </a:pPr>
            <a:r>
              <a:rPr lang="en-US" sz="15981" spc="527" b="true">
                <a:solidFill>
                  <a:srgbClr val="051D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402387"/>
            <a:ext cx="9054400" cy="375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1"/>
              </a:lnSpc>
              <a:spcBef>
                <a:spcPct val="0"/>
              </a:spcBef>
            </a:pPr>
            <a:r>
              <a:rPr lang="en-US" sz="2570" spc="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PRESENTACIÓN FINAL PORTAFOLIO DE TÍTULO</a:t>
            </a:r>
          </a:p>
        </p:txBody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9973192" y="1268196"/>
            <a:ext cx="6778577" cy="6778550"/>
            <a:chOff x="0" y="0"/>
            <a:chExt cx="6350000" cy="63499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8"/>
              <a:stretch>
                <a:fillRect l="-3155" t="0" r="-3155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978476">
            <a:off x="9374032" y="-985879"/>
            <a:ext cx="3889773" cy="12559257"/>
          </a:xfrm>
          <a:custGeom>
            <a:avLst/>
            <a:gdLst/>
            <a:ahLst/>
            <a:cxnLst/>
            <a:rect r="r" b="b" t="t" l="l"/>
            <a:pathLst>
              <a:path h="12559257" w="3889773">
                <a:moveTo>
                  <a:pt x="0" y="0"/>
                </a:moveTo>
                <a:lnTo>
                  <a:pt x="3889773" y="0"/>
                </a:lnTo>
                <a:lnTo>
                  <a:pt x="3889773" y="12559257"/>
                </a:lnTo>
                <a:lnTo>
                  <a:pt x="0" y="12559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5794" t="-40822" r="0" b="-52994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129040" y="-450102"/>
            <a:ext cx="9607786" cy="11487702"/>
            <a:chOff x="0" y="0"/>
            <a:chExt cx="8603361" cy="1028674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solidFill>
              <a:srgbClr val="052A4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9292044" y="-1200702"/>
            <a:ext cx="9607786" cy="11487702"/>
            <a:chOff x="0" y="0"/>
            <a:chExt cx="8603361" cy="102867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>
                <a:alphaModFix amt="88000"/>
              </a:blip>
              <a:stretch>
                <a:fillRect l="0" t="-8037" r="-112664" b="-10463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4015759" y="3632259"/>
            <a:ext cx="11301259" cy="5382225"/>
          </a:xfrm>
          <a:custGeom>
            <a:avLst/>
            <a:gdLst/>
            <a:ahLst/>
            <a:cxnLst/>
            <a:rect r="r" b="b" t="t" l="l"/>
            <a:pathLst>
              <a:path h="5382225" w="11301259">
                <a:moveTo>
                  <a:pt x="0" y="0"/>
                </a:moveTo>
                <a:lnTo>
                  <a:pt x="11301259" y="0"/>
                </a:lnTo>
                <a:lnTo>
                  <a:pt x="11301259" y="5382224"/>
                </a:lnTo>
                <a:lnTo>
                  <a:pt x="0" y="53822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639058"/>
            <a:ext cx="9891302" cy="806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6392"/>
              </a:lnSpc>
              <a:spcBef>
                <a:spcPct val="0"/>
              </a:spcBef>
            </a:pPr>
            <a:r>
              <a:rPr lang="en-US" b="true" sz="5327" spc="191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Arquitectura de Software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55786" y="-254854"/>
            <a:ext cx="4632524" cy="10815226"/>
            <a:chOff x="0" y="0"/>
            <a:chExt cx="1220089" cy="28484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20089" cy="2848455"/>
            </a:xfrm>
            <a:custGeom>
              <a:avLst/>
              <a:gdLst/>
              <a:ahLst/>
              <a:cxnLst/>
              <a:rect r="r" b="b" t="t" l="l"/>
              <a:pathLst>
                <a:path h="2848455" w="1220089">
                  <a:moveTo>
                    <a:pt x="0" y="0"/>
                  </a:moveTo>
                  <a:lnTo>
                    <a:pt x="1220089" y="0"/>
                  </a:lnTo>
                  <a:lnTo>
                    <a:pt x="1220089" y="2848455"/>
                  </a:lnTo>
                  <a:lnTo>
                    <a:pt x="0" y="2848455"/>
                  </a:lnTo>
                  <a:close/>
                </a:path>
              </a:pathLst>
            </a:custGeom>
            <a:solidFill>
              <a:srgbClr val="4DBF38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220089" cy="2896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369574" y="8009482"/>
            <a:ext cx="7292928" cy="729292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056178" y="-3901318"/>
            <a:ext cx="7292928" cy="729292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-5400000">
            <a:off x="11952046" y="3265440"/>
            <a:ext cx="7715094" cy="3707614"/>
          </a:xfrm>
          <a:custGeom>
            <a:avLst/>
            <a:gdLst/>
            <a:ahLst/>
            <a:cxnLst/>
            <a:rect r="r" b="b" t="t" l="l"/>
            <a:pathLst>
              <a:path h="3707614" w="7715094">
                <a:moveTo>
                  <a:pt x="0" y="0"/>
                </a:moveTo>
                <a:lnTo>
                  <a:pt x="7715094" y="0"/>
                </a:lnTo>
                <a:lnTo>
                  <a:pt x="7715094" y="3707614"/>
                </a:lnTo>
                <a:lnTo>
                  <a:pt x="0" y="37076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5935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025205" y="2502609"/>
            <a:ext cx="11930580" cy="6755691"/>
          </a:xfrm>
          <a:custGeom>
            <a:avLst/>
            <a:gdLst/>
            <a:ahLst/>
            <a:cxnLst/>
            <a:rect r="r" b="b" t="t" l="l"/>
            <a:pathLst>
              <a:path h="6755691" w="11930580">
                <a:moveTo>
                  <a:pt x="0" y="0"/>
                </a:moveTo>
                <a:lnTo>
                  <a:pt x="11930581" y="0"/>
                </a:lnTo>
                <a:lnTo>
                  <a:pt x="11930581" y="6755691"/>
                </a:lnTo>
                <a:lnTo>
                  <a:pt x="0" y="67556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664184" y="1611432"/>
            <a:ext cx="7479816" cy="765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42"/>
              </a:lnSpc>
              <a:spcBef>
                <a:spcPct val="0"/>
              </a:spcBef>
            </a:pPr>
            <a:r>
              <a:rPr lang="en-US" b="true" sz="5035" spc="181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Modelo de datos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10252" y="3955999"/>
            <a:ext cx="7901179" cy="7901179"/>
          </a:xfrm>
          <a:custGeom>
            <a:avLst/>
            <a:gdLst/>
            <a:ahLst/>
            <a:cxnLst/>
            <a:rect r="r" b="b" t="t" l="l"/>
            <a:pathLst>
              <a:path h="7901179" w="7901179">
                <a:moveTo>
                  <a:pt x="0" y="0"/>
                </a:moveTo>
                <a:lnTo>
                  <a:pt x="7901178" y="0"/>
                </a:lnTo>
                <a:lnTo>
                  <a:pt x="7901178" y="7901179"/>
                </a:lnTo>
                <a:lnTo>
                  <a:pt x="0" y="79011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true" flipV="true" rot="0">
            <a:off x="13736455" y="-358338"/>
            <a:ext cx="5101638" cy="5101638"/>
          </a:xfrm>
          <a:custGeom>
            <a:avLst/>
            <a:gdLst/>
            <a:ahLst/>
            <a:cxnLst/>
            <a:rect r="r" b="b" t="t" l="l"/>
            <a:pathLst>
              <a:path h="5101638" w="5101638">
                <a:moveTo>
                  <a:pt x="5101638" y="5101638"/>
                </a:moveTo>
                <a:lnTo>
                  <a:pt x="0" y="5101638"/>
                </a:lnTo>
                <a:lnTo>
                  <a:pt x="0" y="0"/>
                </a:lnTo>
                <a:lnTo>
                  <a:pt x="5101638" y="0"/>
                </a:lnTo>
                <a:lnTo>
                  <a:pt x="5101638" y="5101638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5" id="5"/>
          <p:cNvGrpSpPr/>
          <p:nvPr/>
        </p:nvGrpSpPr>
        <p:grpSpPr>
          <a:xfrm rot="0">
            <a:off x="-610252" y="1346650"/>
            <a:ext cx="19069240" cy="7593700"/>
            <a:chOff x="0" y="0"/>
            <a:chExt cx="5022351" cy="199998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22351" cy="1999987"/>
            </a:xfrm>
            <a:custGeom>
              <a:avLst/>
              <a:gdLst/>
              <a:ahLst/>
              <a:cxnLst/>
              <a:rect r="r" b="b" t="t" l="l"/>
              <a:pathLst>
                <a:path h="1999987" w="5022351">
                  <a:moveTo>
                    <a:pt x="0" y="0"/>
                  </a:moveTo>
                  <a:lnTo>
                    <a:pt x="5022351" y="0"/>
                  </a:lnTo>
                  <a:lnTo>
                    <a:pt x="5022351" y="1999987"/>
                  </a:lnTo>
                  <a:lnTo>
                    <a:pt x="0" y="199998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22351" cy="20476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233733" y="2854995"/>
            <a:ext cx="15025567" cy="6085355"/>
          </a:xfrm>
          <a:custGeom>
            <a:avLst/>
            <a:gdLst/>
            <a:ahLst/>
            <a:cxnLst/>
            <a:rect r="r" b="b" t="t" l="l"/>
            <a:pathLst>
              <a:path h="6085355" w="15025567">
                <a:moveTo>
                  <a:pt x="0" y="0"/>
                </a:moveTo>
                <a:lnTo>
                  <a:pt x="15025567" y="0"/>
                </a:lnTo>
                <a:lnTo>
                  <a:pt x="15025567" y="6085355"/>
                </a:lnTo>
                <a:lnTo>
                  <a:pt x="0" y="60853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11508" y="1857159"/>
            <a:ext cx="9144227" cy="771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38"/>
              </a:lnSpc>
              <a:spcBef>
                <a:spcPct val="0"/>
              </a:spcBef>
            </a:pPr>
            <a:r>
              <a:rPr lang="en-US" b="true" sz="5115" spc="184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Tecnologias utilizadas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940808" y="7053057"/>
            <a:ext cx="2024231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BFB"/>
                </a:solidFill>
                <a:latin typeface="Arimo"/>
                <a:ea typeface="Arimo"/>
                <a:cs typeface="Arimo"/>
                <a:sym typeface="Arimo"/>
              </a:rPr>
              <a:t>Alba Castro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875388" y="7053057"/>
            <a:ext cx="2024231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BFB"/>
                </a:solidFill>
                <a:latin typeface="Arimo"/>
                <a:ea typeface="Arimo"/>
                <a:cs typeface="Arimo"/>
                <a:sym typeface="Arimo"/>
              </a:rPr>
              <a:t>Rosa Martínez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446278" y="-1685650"/>
            <a:ext cx="6145089" cy="7288971"/>
            <a:chOff x="0" y="0"/>
            <a:chExt cx="1618460" cy="1919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18460" cy="1919729"/>
            </a:xfrm>
            <a:custGeom>
              <a:avLst/>
              <a:gdLst/>
              <a:ahLst/>
              <a:cxnLst/>
              <a:rect r="r" b="b" t="t" l="l"/>
              <a:pathLst>
                <a:path h="1919729" w="1618460">
                  <a:moveTo>
                    <a:pt x="0" y="0"/>
                  </a:moveTo>
                  <a:lnTo>
                    <a:pt x="1618460" y="0"/>
                  </a:lnTo>
                  <a:lnTo>
                    <a:pt x="1618460" y="1919729"/>
                  </a:lnTo>
                  <a:lnTo>
                    <a:pt x="0" y="1919729"/>
                  </a:lnTo>
                  <a:close/>
                </a:path>
              </a:pathLst>
            </a:custGeom>
            <a:solidFill>
              <a:srgbClr val="052A4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618460" cy="1967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5400000">
            <a:off x="11941502" y="839372"/>
            <a:ext cx="9619282" cy="5963955"/>
          </a:xfrm>
          <a:custGeom>
            <a:avLst/>
            <a:gdLst/>
            <a:ahLst/>
            <a:cxnLst/>
            <a:rect r="r" b="b" t="t" l="l"/>
            <a:pathLst>
              <a:path h="5963955" w="9619282">
                <a:moveTo>
                  <a:pt x="0" y="0"/>
                </a:moveTo>
                <a:lnTo>
                  <a:pt x="9619281" y="0"/>
                </a:lnTo>
                <a:lnTo>
                  <a:pt x="9619281" y="5963955"/>
                </a:lnTo>
                <a:lnTo>
                  <a:pt x="0" y="59639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8117627">
            <a:off x="-3075279" y="6921441"/>
            <a:ext cx="4145058" cy="4916643"/>
            <a:chOff x="0" y="0"/>
            <a:chExt cx="1618460" cy="191972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18460" cy="1919729"/>
            </a:xfrm>
            <a:custGeom>
              <a:avLst/>
              <a:gdLst/>
              <a:ahLst/>
              <a:cxnLst/>
              <a:rect r="r" b="b" t="t" l="l"/>
              <a:pathLst>
                <a:path h="1919729" w="1618460">
                  <a:moveTo>
                    <a:pt x="0" y="0"/>
                  </a:moveTo>
                  <a:lnTo>
                    <a:pt x="1618460" y="0"/>
                  </a:lnTo>
                  <a:lnTo>
                    <a:pt x="1618460" y="1919729"/>
                  </a:lnTo>
                  <a:lnTo>
                    <a:pt x="0" y="1919729"/>
                  </a:lnTo>
                  <a:close/>
                </a:path>
              </a:pathLst>
            </a:custGeom>
            <a:solidFill>
              <a:srgbClr val="052A4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618460" cy="1967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5382372">
            <a:off x="-3048223" y="6118130"/>
            <a:ext cx="6488511" cy="4022877"/>
          </a:xfrm>
          <a:custGeom>
            <a:avLst/>
            <a:gdLst/>
            <a:ahLst/>
            <a:cxnLst/>
            <a:rect r="r" b="b" t="t" l="l"/>
            <a:pathLst>
              <a:path h="4022877" w="6488511">
                <a:moveTo>
                  <a:pt x="0" y="0"/>
                </a:moveTo>
                <a:lnTo>
                  <a:pt x="6488511" y="0"/>
                </a:lnTo>
                <a:lnTo>
                  <a:pt x="6488511" y="4022877"/>
                </a:lnTo>
                <a:lnTo>
                  <a:pt x="0" y="4022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815855" y="3813162"/>
            <a:ext cx="13124760" cy="5330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028"/>
              </a:lnSpc>
            </a:pPr>
            <a:r>
              <a:rPr lang="en-US" b="true" sz="5023" spc="180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•Integración Tardía al Proyecto</a:t>
            </a:r>
          </a:p>
          <a:p>
            <a:pPr algn="just">
              <a:lnSpc>
                <a:spcPts val="6028"/>
              </a:lnSpc>
            </a:pPr>
          </a:p>
          <a:p>
            <a:pPr algn="just">
              <a:lnSpc>
                <a:spcPts val="6028"/>
              </a:lnSpc>
            </a:pPr>
            <a:r>
              <a:rPr lang="en-US" b="true" sz="5023" spc="180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•</a:t>
            </a:r>
            <a:r>
              <a:rPr lang="en-US" b="true" sz="5023" spc="180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Curva de Aprendizaje de Nuevas Tecnologías</a:t>
            </a:r>
          </a:p>
          <a:p>
            <a:pPr algn="just">
              <a:lnSpc>
                <a:spcPts val="6028"/>
              </a:lnSpc>
            </a:pPr>
          </a:p>
          <a:p>
            <a:pPr algn="just" marL="0" indent="0" lvl="0">
              <a:lnSpc>
                <a:spcPts val="6028"/>
              </a:lnSpc>
              <a:spcBef>
                <a:spcPct val="0"/>
              </a:spcBef>
            </a:pPr>
            <a:r>
              <a:rPr lang="en-US" b="true" sz="5023" spc="180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•Posibilidad de coordinación de tiempos.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9463" y="1169737"/>
            <a:ext cx="8149287" cy="2181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8550"/>
              </a:lnSpc>
              <a:spcBef>
                <a:spcPct val="0"/>
              </a:spcBef>
            </a:pPr>
            <a:r>
              <a:rPr lang="en-US" b="true" sz="7125" spc="256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Obstáculos presentados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40923" y="7642575"/>
            <a:ext cx="479347" cy="610280"/>
          </a:xfrm>
          <a:custGeom>
            <a:avLst/>
            <a:gdLst/>
            <a:ahLst/>
            <a:cxnLst/>
            <a:rect r="r" b="b" t="t" l="l"/>
            <a:pathLst>
              <a:path h="610280" w="479347">
                <a:moveTo>
                  <a:pt x="0" y="0"/>
                </a:moveTo>
                <a:lnTo>
                  <a:pt x="479347" y="0"/>
                </a:lnTo>
                <a:lnTo>
                  <a:pt x="479347" y="610281"/>
                </a:lnTo>
                <a:lnTo>
                  <a:pt x="0" y="6102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58916" y="7628751"/>
            <a:ext cx="692547" cy="674918"/>
          </a:xfrm>
          <a:custGeom>
            <a:avLst/>
            <a:gdLst/>
            <a:ahLst/>
            <a:cxnLst/>
            <a:rect r="r" b="b" t="t" l="l"/>
            <a:pathLst>
              <a:path h="674918" w="692547">
                <a:moveTo>
                  <a:pt x="0" y="0"/>
                </a:moveTo>
                <a:lnTo>
                  <a:pt x="692547" y="0"/>
                </a:lnTo>
                <a:lnTo>
                  <a:pt x="692547" y="674919"/>
                </a:lnTo>
                <a:lnTo>
                  <a:pt x="0" y="6749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944929" y="7589838"/>
            <a:ext cx="673571" cy="730698"/>
          </a:xfrm>
          <a:custGeom>
            <a:avLst/>
            <a:gdLst/>
            <a:ahLst/>
            <a:cxnLst/>
            <a:rect r="r" b="b" t="t" l="l"/>
            <a:pathLst>
              <a:path h="730698" w="673571">
                <a:moveTo>
                  <a:pt x="0" y="0"/>
                </a:moveTo>
                <a:lnTo>
                  <a:pt x="673571" y="0"/>
                </a:lnTo>
                <a:lnTo>
                  <a:pt x="673571" y="730698"/>
                </a:lnTo>
                <a:lnTo>
                  <a:pt x="0" y="73069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68415" y="7652680"/>
            <a:ext cx="653657" cy="600176"/>
          </a:xfrm>
          <a:custGeom>
            <a:avLst/>
            <a:gdLst/>
            <a:ahLst/>
            <a:cxnLst/>
            <a:rect r="r" b="b" t="t" l="l"/>
            <a:pathLst>
              <a:path h="600176" w="653657">
                <a:moveTo>
                  <a:pt x="0" y="0"/>
                </a:moveTo>
                <a:lnTo>
                  <a:pt x="653657" y="0"/>
                </a:lnTo>
                <a:lnTo>
                  <a:pt x="653657" y="600176"/>
                </a:lnTo>
                <a:lnTo>
                  <a:pt x="0" y="60017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59796" y="5618074"/>
            <a:ext cx="538909" cy="651429"/>
          </a:xfrm>
          <a:custGeom>
            <a:avLst/>
            <a:gdLst/>
            <a:ahLst/>
            <a:cxnLst/>
            <a:rect r="r" b="b" t="t" l="l"/>
            <a:pathLst>
              <a:path h="651429" w="538909">
                <a:moveTo>
                  <a:pt x="0" y="0"/>
                </a:moveTo>
                <a:lnTo>
                  <a:pt x="538909" y="0"/>
                </a:lnTo>
                <a:lnTo>
                  <a:pt x="538909" y="651428"/>
                </a:lnTo>
                <a:lnTo>
                  <a:pt x="0" y="6514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209902" y="4462876"/>
            <a:ext cx="598615" cy="684486"/>
          </a:xfrm>
          <a:custGeom>
            <a:avLst/>
            <a:gdLst/>
            <a:ahLst/>
            <a:cxnLst/>
            <a:rect r="r" b="b" t="t" l="l"/>
            <a:pathLst>
              <a:path h="684486" w="598615">
                <a:moveTo>
                  <a:pt x="0" y="0"/>
                </a:moveTo>
                <a:lnTo>
                  <a:pt x="598614" y="0"/>
                </a:lnTo>
                <a:lnTo>
                  <a:pt x="598614" y="684487"/>
                </a:lnTo>
                <a:lnTo>
                  <a:pt x="0" y="68448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659218" y="4468538"/>
            <a:ext cx="660674" cy="635448"/>
          </a:xfrm>
          <a:custGeom>
            <a:avLst/>
            <a:gdLst/>
            <a:ahLst/>
            <a:cxnLst/>
            <a:rect r="r" b="b" t="t" l="l"/>
            <a:pathLst>
              <a:path h="635448" w="660674">
                <a:moveTo>
                  <a:pt x="0" y="0"/>
                </a:moveTo>
                <a:lnTo>
                  <a:pt x="660674" y="0"/>
                </a:lnTo>
                <a:lnTo>
                  <a:pt x="660674" y="635448"/>
                </a:lnTo>
                <a:lnTo>
                  <a:pt x="0" y="63544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646518" y="4355344"/>
            <a:ext cx="557037" cy="663139"/>
          </a:xfrm>
          <a:custGeom>
            <a:avLst/>
            <a:gdLst/>
            <a:ahLst/>
            <a:cxnLst/>
            <a:rect r="r" b="b" t="t" l="l"/>
            <a:pathLst>
              <a:path h="663139" w="557037">
                <a:moveTo>
                  <a:pt x="0" y="0"/>
                </a:moveTo>
                <a:lnTo>
                  <a:pt x="557036" y="0"/>
                </a:lnTo>
                <a:lnTo>
                  <a:pt x="557036" y="663139"/>
                </a:lnTo>
                <a:lnTo>
                  <a:pt x="0" y="66313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654519" y="4503531"/>
            <a:ext cx="649203" cy="576020"/>
          </a:xfrm>
          <a:custGeom>
            <a:avLst/>
            <a:gdLst/>
            <a:ahLst/>
            <a:cxnLst/>
            <a:rect r="r" b="b" t="t" l="l"/>
            <a:pathLst>
              <a:path h="576020" w="649203">
                <a:moveTo>
                  <a:pt x="0" y="0"/>
                </a:moveTo>
                <a:lnTo>
                  <a:pt x="649203" y="0"/>
                </a:lnTo>
                <a:lnTo>
                  <a:pt x="649203" y="576020"/>
                </a:lnTo>
                <a:lnTo>
                  <a:pt x="0" y="57602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814364" y="4464661"/>
            <a:ext cx="569496" cy="548787"/>
          </a:xfrm>
          <a:custGeom>
            <a:avLst/>
            <a:gdLst/>
            <a:ahLst/>
            <a:cxnLst/>
            <a:rect r="r" b="b" t="t" l="l"/>
            <a:pathLst>
              <a:path h="548787" w="569496">
                <a:moveTo>
                  <a:pt x="0" y="0"/>
                </a:moveTo>
                <a:lnTo>
                  <a:pt x="569496" y="0"/>
                </a:lnTo>
                <a:lnTo>
                  <a:pt x="569496" y="548787"/>
                </a:lnTo>
                <a:lnTo>
                  <a:pt x="0" y="548787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193141" y="5492900"/>
            <a:ext cx="632136" cy="708096"/>
          </a:xfrm>
          <a:custGeom>
            <a:avLst/>
            <a:gdLst/>
            <a:ahLst/>
            <a:cxnLst/>
            <a:rect r="r" b="b" t="t" l="l"/>
            <a:pathLst>
              <a:path h="708096" w="632136">
                <a:moveTo>
                  <a:pt x="0" y="0"/>
                </a:moveTo>
                <a:lnTo>
                  <a:pt x="632136" y="0"/>
                </a:lnTo>
                <a:lnTo>
                  <a:pt x="632136" y="708096"/>
                </a:lnTo>
                <a:lnTo>
                  <a:pt x="0" y="70809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585026" y="6456186"/>
            <a:ext cx="680021" cy="708355"/>
          </a:xfrm>
          <a:custGeom>
            <a:avLst/>
            <a:gdLst/>
            <a:ahLst/>
            <a:cxnLst/>
            <a:rect r="r" b="b" t="t" l="l"/>
            <a:pathLst>
              <a:path h="708355" w="680021">
                <a:moveTo>
                  <a:pt x="0" y="0"/>
                </a:moveTo>
                <a:lnTo>
                  <a:pt x="680020" y="0"/>
                </a:lnTo>
                <a:lnTo>
                  <a:pt x="680020" y="708356"/>
                </a:lnTo>
                <a:lnTo>
                  <a:pt x="0" y="708356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628318" y="5396636"/>
            <a:ext cx="593435" cy="681397"/>
          </a:xfrm>
          <a:custGeom>
            <a:avLst/>
            <a:gdLst/>
            <a:ahLst/>
            <a:cxnLst/>
            <a:rect r="r" b="b" t="t" l="l"/>
            <a:pathLst>
              <a:path h="681397" w="593435">
                <a:moveTo>
                  <a:pt x="0" y="0"/>
                </a:moveTo>
                <a:lnTo>
                  <a:pt x="593436" y="0"/>
                </a:lnTo>
                <a:lnTo>
                  <a:pt x="593436" y="681398"/>
                </a:lnTo>
                <a:lnTo>
                  <a:pt x="0" y="681398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625073" y="5449528"/>
            <a:ext cx="708096" cy="708096"/>
          </a:xfrm>
          <a:custGeom>
            <a:avLst/>
            <a:gdLst/>
            <a:ahLst/>
            <a:cxnLst/>
            <a:rect r="r" b="b" t="t" l="l"/>
            <a:pathLst>
              <a:path h="708096" w="708096">
                <a:moveTo>
                  <a:pt x="0" y="0"/>
                </a:moveTo>
                <a:lnTo>
                  <a:pt x="708095" y="0"/>
                </a:lnTo>
                <a:lnTo>
                  <a:pt x="708095" y="708095"/>
                </a:lnTo>
                <a:lnTo>
                  <a:pt x="0" y="708095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8622704" y="7623447"/>
            <a:ext cx="733701" cy="708355"/>
          </a:xfrm>
          <a:custGeom>
            <a:avLst/>
            <a:gdLst/>
            <a:ahLst/>
            <a:cxnLst/>
            <a:rect r="r" b="b" t="t" l="l"/>
            <a:pathLst>
              <a:path h="708355" w="733701">
                <a:moveTo>
                  <a:pt x="0" y="0"/>
                </a:moveTo>
                <a:lnTo>
                  <a:pt x="733702" y="0"/>
                </a:lnTo>
                <a:lnTo>
                  <a:pt x="733702" y="708356"/>
                </a:lnTo>
                <a:lnTo>
                  <a:pt x="0" y="708356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807068" y="6461945"/>
            <a:ext cx="757547" cy="731378"/>
          </a:xfrm>
          <a:custGeom>
            <a:avLst/>
            <a:gdLst/>
            <a:ahLst/>
            <a:cxnLst/>
            <a:rect r="r" b="b" t="t" l="l"/>
            <a:pathLst>
              <a:path h="731378" w="757547">
                <a:moveTo>
                  <a:pt x="0" y="0"/>
                </a:moveTo>
                <a:lnTo>
                  <a:pt x="757548" y="0"/>
                </a:lnTo>
                <a:lnTo>
                  <a:pt x="757548" y="731378"/>
                </a:lnTo>
                <a:lnTo>
                  <a:pt x="0" y="731378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002013" y="4392541"/>
            <a:ext cx="634989" cy="625753"/>
          </a:xfrm>
          <a:custGeom>
            <a:avLst/>
            <a:gdLst/>
            <a:ahLst/>
            <a:cxnLst/>
            <a:rect r="r" b="b" t="t" l="l"/>
            <a:pathLst>
              <a:path h="625753" w="634989">
                <a:moveTo>
                  <a:pt x="0" y="0"/>
                </a:moveTo>
                <a:lnTo>
                  <a:pt x="634989" y="0"/>
                </a:lnTo>
                <a:lnTo>
                  <a:pt x="634989" y="625753"/>
                </a:lnTo>
                <a:lnTo>
                  <a:pt x="0" y="625753"/>
                </a:lnTo>
                <a:lnTo>
                  <a:pt x="0" y="0"/>
                </a:lnTo>
                <a:close/>
              </a:path>
            </a:pathLst>
          </a:custGeom>
          <a:blipFill>
            <a:blip r:embed="rId34">
              <a:extLst>
                <a:ext uri="{96DAC541-7B7A-43D3-8B79-37D633B846F1}">
                  <asvg:svgBlip xmlns:asvg="http://schemas.microsoft.com/office/drawing/2016/SVG/main" r:embed="rId3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3417872" y="4456626"/>
            <a:ext cx="725450" cy="725450"/>
          </a:xfrm>
          <a:custGeom>
            <a:avLst/>
            <a:gdLst/>
            <a:ahLst/>
            <a:cxnLst/>
            <a:rect r="r" b="b" t="t" l="l"/>
            <a:pathLst>
              <a:path h="725450" w="725450">
                <a:moveTo>
                  <a:pt x="0" y="0"/>
                </a:moveTo>
                <a:lnTo>
                  <a:pt x="725450" y="0"/>
                </a:lnTo>
                <a:lnTo>
                  <a:pt x="725450" y="725449"/>
                </a:lnTo>
                <a:lnTo>
                  <a:pt x="0" y="725449"/>
                </a:lnTo>
                <a:lnTo>
                  <a:pt x="0" y="0"/>
                </a:lnTo>
                <a:close/>
              </a:path>
            </a:pathLst>
          </a:custGeom>
          <a:blipFill>
            <a:blip r:embed="rId36">
              <a:extLst>
                <a:ext uri="{96DAC541-7B7A-43D3-8B79-37D633B846F1}">
                  <asvg:svgBlip xmlns:asvg="http://schemas.microsoft.com/office/drawing/2016/SVG/main" r:embed="rId3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666244" y="6527600"/>
            <a:ext cx="625753" cy="625753"/>
          </a:xfrm>
          <a:custGeom>
            <a:avLst/>
            <a:gdLst/>
            <a:ahLst/>
            <a:cxnLst/>
            <a:rect r="r" b="b" t="t" l="l"/>
            <a:pathLst>
              <a:path h="625753" w="625753">
                <a:moveTo>
                  <a:pt x="0" y="0"/>
                </a:moveTo>
                <a:lnTo>
                  <a:pt x="625753" y="0"/>
                </a:lnTo>
                <a:lnTo>
                  <a:pt x="625753" y="625753"/>
                </a:lnTo>
                <a:lnTo>
                  <a:pt x="0" y="625753"/>
                </a:lnTo>
                <a:lnTo>
                  <a:pt x="0" y="0"/>
                </a:lnTo>
                <a:close/>
              </a:path>
            </a:pathLst>
          </a:custGeom>
          <a:blipFill>
            <a:blip r:embed="rId38">
              <a:extLst>
                <a:ext uri="{96DAC541-7B7A-43D3-8B79-37D633B846F1}">
                  <asvg:svgBlip xmlns:asvg="http://schemas.microsoft.com/office/drawing/2016/SVG/main" r:embed="rId3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5960666" y="5426965"/>
            <a:ext cx="642097" cy="625753"/>
          </a:xfrm>
          <a:custGeom>
            <a:avLst/>
            <a:gdLst/>
            <a:ahLst/>
            <a:cxnLst/>
            <a:rect r="r" b="b" t="t" l="l"/>
            <a:pathLst>
              <a:path h="625753" w="642097">
                <a:moveTo>
                  <a:pt x="0" y="0"/>
                </a:moveTo>
                <a:lnTo>
                  <a:pt x="642097" y="0"/>
                </a:lnTo>
                <a:lnTo>
                  <a:pt x="642097" y="625753"/>
                </a:lnTo>
                <a:lnTo>
                  <a:pt x="0" y="625753"/>
                </a:lnTo>
                <a:lnTo>
                  <a:pt x="0" y="0"/>
                </a:lnTo>
                <a:close/>
              </a:path>
            </a:pathLst>
          </a:custGeom>
          <a:blipFill>
            <a:blip r:embed="rId40">
              <a:extLst>
                <a:ext uri="{96DAC541-7B7A-43D3-8B79-37D633B846F1}">
                  <asvg:svgBlip xmlns:asvg="http://schemas.microsoft.com/office/drawing/2016/SVG/main" r:embed="rId4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1732980" y="6539676"/>
            <a:ext cx="732264" cy="625753"/>
          </a:xfrm>
          <a:custGeom>
            <a:avLst/>
            <a:gdLst/>
            <a:ahLst/>
            <a:cxnLst/>
            <a:rect r="r" b="b" t="t" l="l"/>
            <a:pathLst>
              <a:path h="625753" w="732264">
                <a:moveTo>
                  <a:pt x="0" y="0"/>
                </a:moveTo>
                <a:lnTo>
                  <a:pt x="732264" y="0"/>
                </a:lnTo>
                <a:lnTo>
                  <a:pt x="732264" y="625753"/>
                </a:lnTo>
                <a:lnTo>
                  <a:pt x="0" y="625753"/>
                </a:lnTo>
                <a:lnTo>
                  <a:pt x="0" y="0"/>
                </a:lnTo>
                <a:close/>
              </a:path>
            </a:pathLst>
          </a:custGeom>
          <a:blipFill>
            <a:blip r:embed="rId42">
              <a:extLst>
                <a:ext uri="{96DAC541-7B7A-43D3-8B79-37D633B846F1}">
                  <asvg:svgBlip xmlns:asvg="http://schemas.microsoft.com/office/drawing/2016/SVG/main" r:embed="rId4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4716205" y="5417409"/>
            <a:ext cx="577968" cy="625753"/>
          </a:xfrm>
          <a:custGeom>
            <a:avLst/>
            <a:gdLst/>
            <a:ahLst/>
            <a:cxnLst/>
            <a:rect r="r" b="b" t="t" l="l"/>
            <a:pathLst>
              <a:path h="625753" w="577968">
                <a:moveTo>
                  <a:pt x="0" y="0"/>
                </a:moveTo>
                <a:lnTo>
                  <a:pt x="577968" y="0"/>
                </a:lnTo>
                <a:lnTo>
                  <a:pt x="577968" y="625753"/>
                </a:lnTo>
                <a:lnTo>
                  <a:pt x="0" y="625753"/>
                </a:lnTo>
                <a:lnTo>
                  <a:pt x="0" y="0"/>
                </a:lnTo>
                <a:close/>
              </a:path>
            </a:pathLst>
          </a:custGeom>
          <a:blipFill>
            <a:blip r:embed="rId44">
              <a:extLst>
                <a:ext uri="{96DAC541-7B7A-43D3-8B79-37D633B846F1}">
                  <asvg:svgBlip xmlns:asvg="http://schemas.microsoft.com/office/drawing/2016/SVG/main" r:embed="rId4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3507541" y="5555173"/>
            <a:ext cx="546112" cy="625753"/>
          </a:xfrm>
          <a:custGeom>
            <a:avLst/>
            <a:gdLst/>
            <a:ahLst/>
            <a:cxnLst/>
            <a:rect r="r" b="b" t="t" l="l"/>
            <a:pathLst>
              <a:path h="625753" w="546112">
                <a:moveTo>
                  <a:pt x="0" y="0"/>
                </a:moveTo>
                <a:lnTo>
                  <a:pt x="546112" y="0"/>
                </a:lnTo>
                <a:lnTo>
                  <a:pt x="546112" y="625753"/>
                </a:lnTo>
                <a:lnTo>
                  <a:pt x="0" y="625753"/>
                </a:lnTo>
                <a:lnTo>
                  <a:pt x="0" y="0"/>
                </a:lnTo>
                <a:close/>
              </a:path>
            </a:pathLst>
          </a:custGeom>
          <a:blipFill>
            <a:blip r:embed="rId46">
              <a:extLst>
                <a:ext uri="{96DAC541-7B7A-43D3-8B79-37D633B846F1}">
                  <asvg:svgBlip xmlns:asvg="http://schemas.microsoft.com/office/drawing/2016/SVG/main" r:embed="rId4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2998459" y="7574365"/>
            <a:ext cx="419823" cy="625753"/>
          </a:xfrm>
          <a:custGeom>
            <a:avLst/>
            <a:gdLst/>
            <a:ahLst/>
            <a:cxnLst/>
            <a:rect r="r" b="b" t="t" l="l"/>
            <a:pathLst>
              <a:path h="625753" w="419823">
                <a:moveTo>
                  <a:pt x="0" y="0"/>
                </a:moveTo>
                <a:lnTo>
                  <a:pt x="419824" y="0"/>
                </a:lnTo>
                <a:lnTo>
                  <a:pt x="419824" y="625753"/>
                </a:lnTo>
                <a:lnTo>
                  <a:pt x="0" y="625753"/>
                </a:lnTo>
                <a:lnTo>
                  <a:pt x="0" y="0"/>
                </a:lnTo>
                <a:close/>
              </a:path>
            </a:pathLst>
          </a:custGeom>
          <a:blipFill>
            <a:blip r:embed="rId48">
              <a:extLst>
                <a:ext uri="{96DAC541-7B7A-43D3-8B79-37D633B846F1}">
                  <asvg:svgBlip xmlns:asvg="http://schemas.microsoft.com/office/drawing/2016/SVG/main" r:embed="rId4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8184526" y="7623447"/>
            <a:ext cx="649366" cy="625753"/>
          </a:xfrm>
          <a:custGeom>
            <a:avLst/>
            <a:gdLst/>
            <a:ahLst/>
            <a:cxnLst/>
            <a:rect r="r" b="b" t="t" l="l"/>
            <a:pathLst>
              <a:path h="625753" w="649366">
                <a:moveTo>
                  <a:pt x="0" y="0"/>
                </a:moveTo>
                <a:lnTo>
                  <a:pt x="649366" y="0"/>
                </a:lnTo>
                <a:lnTo>
                  <a:pt x="649366" y="625753"/>
                </a:lnTo>
                <a:lnTo>
                  <a:pt x="0" y="625753"/>
                </a:lnTo>
                <a:lnTo>
                  <a:pt x="0" y="0"/>
                </a:lnTo>
                <a:close/>
              </a:path>
            </a:pathLst>
          </a:custGeom>
          <a:blipFill>
            <a:blip r:embed="rId50">
              <a:extLst>
                <a:ext uri="{96DAC541-7B7A-43D3-8B79-37D633B846F1}">
                  <asvg:svgBlip xmlns:asvg="http://schemas.microsoft.com/office/drawing/2016/SVG/main" r:embed="rId5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7118672" y="4546430"/>
            <a:ext cx="539285" cy="625753"/>
          </a:xfrm>
          <a:custGeom>
            <a:avLst/>
            <a:gdLst/>
            <a:ahLst/>
            <a:cxnLst/>
            <a:rect r="r" b="b" t="t" l="l"/>
            <a:pathLst>
              <a:path h="625753" w="539285">
                <a:moveTo>
                  <a:pt x="0" y="0"/>
                </a:moveTo>
                <a:lnTo>
                  <a:pt x="539285" y="0"/>
                </a:lnTo>
                <a:lnTo>
                  <a:pt x="539285" y="625753"/>
                </a:lnTo>
                <a:lnTo>
                  <a:pt x="0" y="625753"/>
                </a:lnTo>
                <a:lnTo>
                  <a:pt x="0" y="0"/>
                </a:lnTo>
                <a:close/>
              </a:path>
            </a:pathLst>
          </a:custGeom>
          <a:blipFill>
            <a:blip r:embed="rId52">
              <a:extLst>
                <a:ext uri="{96DAC541-7B7A-43D3-8B79-37D633B846F1}">
                  <asvg:svgBlip xmlns:asvg="http://schemas.microsoft.com/office/drawing/2016/SVG/main" r:embed="rId5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4562692" y="4481331"/>
            <a:ext cx="884994" cy="530996"/>
          </a:xfrm>
          <a:custGeom>
            <a:avLst/>
            <a:gdLst/>
            <a:ahLst/>
            <a:cxnLst/>
            <a:rect r="r" b="b" t="t" l="l"/>
            <a:pathLst>
              <a:path h="530996" w="884994">
                <a:moveTo>
                  <a:pt x="0" y="0"/>
                </a:moveTo>
                <a:lnTo>
                  <a:pt x="884994" y="0"/>
                </a:lnTo>
                <a:lnTo>
                  <a:pt x="884994" y="530996"/>
                </a:lnTo>
                <a:lnTo>
                  <a:pt x="0" y="530996"/>
                </a:lnTo>
                <a:lnTo>
                  <a:pt x="0" y="0"/>
                </a:lnTo>
                <a:close/>
              </a:path>
            </a:pathLst>
          </a:custGeom>
          <a:blipFill>
            <a:blip r:embed="rId54">
              <a:extLst>
                <a:ext uri="{96DAC541-7B7A-43D3-8B79-37D633B846F1}">
                  <asvg:svgBlip xmlns:asvg="http://schemas.microsoft.com/office/drawing/2016/SVG/main" r:embed="rId5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6033120" y="4408780"/>
            <a:ext cx="497189" cy="625753"/>
          </a:xfrm>
          <a:custGeom>
            <a:avLst/>
            <a:gdLst/>
            <a:ahLst/>
            <a:cxnLst/>
            <a:rect r="r" b="b" t="t" l="l"/>
            <a:pathLst>
              <a:path h="625753" w="497189">
                <a:moveTo>
                  <a:pt x="0" y="0"/>
                </a:moveTo>
                <a:lnTo>
                  <a:pt x="497189" y="0"/>
                </a:lnTo>
                <a:lnTo>
                  <a:pt x="497189" y="625753"/>
                </a:lnTo>
                <a:lnTo>
                  <a:pt x="0" y="625753"/>
                </a:lnTo>
                <a:lnTo>
                  <a:pt x="0" y="0"/>
                </a:lnTo>
                <a:close/>
              </a:path>
            </a:pathLst>
          </a:custGeom>
          <a:blipFill>
            <a:blip r:embed="rId56">
              <a:extLst>
                <a:ext uri="{96DAC541-7B7A-43D3-8B79-37D633B846F1}">
                  <asvg:svgBlip xmlns:asvg="http://schemas.microsoft.com/office/drawing/2016/SVG/main" r:embed="rId5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2998459" y="5351079"/>
            <a:ext cx="642097" cy="625753"/>
          </a:xfrm>
          <a:custGeom>
            <a:avLst/>
            <a:gdLst/>
            <a:ahLst/>
            <a:cxnLst/>
            <a:rect r="r" b="b" t="t" l="l"/>
            <a:pathLst>
              <a:path h="625753" w="642097">
                <a:moveTo>
                  <a:pt x="0" y="0"/>
                </a:moveTo>
                <a:lnTo>
                  <a:pt x="642097" y="0"/>
                </a:lnTo>
                <a:lnTo>
                  <a:pt x="642097" y="625753"/>
                </a:lnTo>
                <a:lnTo>
                  <a:pt x="0" y="625753"/>
                </a:lnTo>
                <a:lnTo>
                  <a:pt x="0" y="0"/>
                </a:lnTo>
                <a:close/>
              </a:path>
            </a:pathLst>
          </a:custGeom>
          <a:blipFill>
            <a:blip r:embed="rId58">
              <a:extLst>
                <a:ext uri="{96DAC541-7B7A-43D3-8B79-37D633B846F1}">
                  <asvg:svgBlip xmlns:asvg="http://schemas.microsoft.com/office/drawing/2016/SVG/main" r:embed="rId5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0580029" y="7523330"/>
            <a:ext cx="798183" cy="808473"/>
          </a:xfrm>
          <a:custGeom>
            <a:avLst/>
            <a:gdLst/>
            <a:ahLst/>
            <a:cxnLst/>
            <a:rect r="r" b="b" t="t" l="l"/>
            <a:pathLst>
              <a:path h="808473" w="798183">
                <a:moveTo>
                  <a:pt x="0" y="0"/>
                </a:moveTo>
                <a:lnTo>
                  <a:pt x="798183" y="0"/>
                </a:lnTo>
                <a:lnTo>
                  <a:pt x="798183" y="808473"/>
                </a:lnTo>
                <a:lnTo>
                  <a:pt x="0" y="808473"/>
                </a:lnTo>
                <a:lnTo>
                  <a:pt x="0" y="0"/>
                </a:lnTo>
                <a:close/>
              </a:path>
            </a:pathLst>
          </a:custGeom>
          <a:blipFill>
            <a:blip r:embed="rId60">
              <a:extLst>
                <a:ext uri="{96DAC541-7B7A-43D3-8B79-37D633B846F1}">
                  <asvg:svgBlip xmlns:asvg="http://schemas.microsoft.com/office/drawing/2016/SVG/main" r:embed="rId6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1732487" y="7574365"/>
            <a:ext cx="733251" cy="723919"/>
          </a:xfrm>
          <a:custGeom>
            <a:avLst/>
            <a:gdLst/>
            <a:ahLst/>
            <a:cxnLst/>
            <a:rect r="r" b="b" t="t" l="l"/>
            <a:pathLst>
              <a:path h="723919" w="733251">
                <a:moveTo>
                  <a:pt x="0" y="0"/>
                </a:moveTo>
                <a:lnTo>
                  <a:pt x="733251" y="0"/>
                </a:lnTo>
                <a:lnTo>
                  <a:pt x="733251" y="723918"/>
                </a:lnTo>
                <a:lnTo>
                  <a:pt x="0" y="723918"/>
                </a:lnTo>
                <a:lnTo>
                  <a:pt x="0" y="0"/>
                </a:lnTo>
                <a:close/>
              </a:path>
            </a:pathLst>
          </a:custGeom>
          <a:blipFill>
            <a:blip r:embed="rId62">
              <a:extLst>
                <a:ext uri="{96DAC541-7B7A-43D3-8B79-37D633B846F1}">
                  <asvg:svgBlip xmlns:asvg="http://schemas.microsoft.com/office/drawing/2016/SVG/main" r:embed="rId6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1777694" y="5460555"/>
            <a:ext cx="642837" cy="752256"/>
          </a:xfrm>
          <a:custGeom>
            <a:avLst/>
            <a:gdLst/>
            <a:ahLst/>
            <a:cxnLst/>
            <a:rect r="r" b="b" t="t" l="l"/>
            <a:pathLst>
              <a:path h="752256" w="642837">
                <a:moveTo>
                  <a:pt x="0" y="0"/>
                </a:moveTo>
                <a:lnTo>
                  <a:pt x="642837" y="0"/>
                </a:lnTo>
                <a:lnTo>
                  <a:pt x="642837" y="752256"/>
                </a:lnTo>
                <a:lnTo>
                  <a:pt x="0" y="752256"/>
                </a:lnTo>
                <a:lnTo>
                  <a:pt x="0" y="0"/>
                </a:lnTo>
                <a:close/>
              </a:path>
            </a:pathLst>
          </a:custGeom>
          <a:blipFill>
            <a:blip r:embed="rId64">
              <a:extLst>
                <a:ext uri="{96DAC541-7B7A-43D3-8B79-37D633B846F1}">
                  <asvg:svgBlip xmlns:asvg="http://schemas.microsoft.com/office/drawing/2016/SVG/main" r:embed="rId6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5890655" y="6445150"/>
            <a:ext cx="782119" cy="752256"/>
          </a:xfrm>
          <a:custGeom>
            <a:avLst/>
            <a:gdLst/>
            <a:ahLst/>
            <a:cxnLst/>
            <a:rect r="r" b="b" t="t" l="l"/>
            <a:pathLst>
              <a:path h="752256" w="782119">
                <a:moveTo>
                  <a:pt x="0" y="0"/>
                </a:moveTo>
                <a:lnTo>
                  <a:pt x="782119" y="0"/>
                </a:lnTo>
                <a:lnTo>
                  <a:pt x="782119" y="752256"/>
                </a:lnTo>
                <a:lnTo>
                  <a:pt x="0" y="752256"/>
                </a:lnTo>
                <a:lnTo>
                  <a:pt x="0" y="0"/>
                </a:lnTo>
                <a:close/>
              </a:path>
            </a:pathLst>
          </a:custGeom>
          <a:blipFill>
            <a:blip r:embed="rId66">
              <a:extLst>
                <a:ext uri="{96DAC541-7B7A-43D3-8B79-37D633B846F1}">
                  <asvg:svgBlip xmlns:asvg="http://schemas.microsoft.com/office/drawing/2016/SVG/main" r:embed="rId6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4627346" y="6448244"/>
            <a:ext cx="755687" cy="775425"/>
          </a:xfrm>
          <a:custGeom>
            <a:avLst/>
            <a:gdLst/>
            <a:ahLst/>
            <a:cxnLst/>
            <a:rect r="r" b="b" t="t" l="l"/>
            <a:pathLst>
              <a:path h="775425" w="755687">
                <a:moveTo>
                  <a:pt x="0" y="0"/>
                </a:moveTo>
                <a:lnTo>
                  <a:pt x="755687" y="0"/>
                </a:lnTo>
                <a:lnTo>
                  <a:pt x="755687" y="775425"/>
                </a:lnTo>
                <a:lnTo>
                  <a:pt x="0" y="775425"/>
                </a:lnTo>
                <a:lnTo>
                  <a:pt x="0" y="0"/>
                </a:lnTo>
                <a:close/>
              </a:path>
            </a:pathLst>
          </a:custGeom>
          <a:blipFill>
            <a:blip r:embed="rId68">
              <a:extLst>
                <a:ext uri="{96DAC541-7B7A-43D3-8B79-37D633B846F1}">
                  <asvg:svgBlip xmlns:asvg="http://schemas.microsoft.com/office/drawing/2016/SVG/main" r:embed="rId6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3422869" y="6554023"/>
            <a:ext cx="715455" cy="715455"/>
          </a:xfrm>
          <a:custGeom>
            <a:avLst/>
            <a:gdLst/>
            <a:ahLst/>
            <a:cxnLst/>
            <a:rect r="r" b="b" t="t" l="l"/>
            <a:pathLst>
              <a:path h="715455" w="715455">
                <a:moveTo>
                  <a:pt x="0" y="0"/>
                </a:moveTo>
                <a:lnTo>
                  <a:pt x="715455" y="0"/>
                </a:lnTo>
                <a:lnTo>
                  <a:pt x="715455" y="715455"/>
                </a:lnTo>
                <a:lnTo>
                  <a:pt x="0" y="715455"/>
                </a:lnTo>
                <a:lnTo>
                  <a:pt x="0" y="0"/>
                </a:lnTo>
                <a:close/>
              </a:path>
            </a:pathLst>
          </a:custGeom>
          <a:blipFill>
            <a:blip r:embed="rId70">
              <a:extLst>
                <a:ext uri="{96DAC541-7B7A-43D3-8B79-37D633B846F1}">
                  <asvg:svgBlip xmlns:asvg="http://schemas.microsoft.com/office/drawing/2016/SVG/main" r:embed="rId7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7" id="37"/>
          <p:cNvSpPr txBox="true"/>
          <p:nvPr/>
        </p:nvSpPr>
        <p:spPr>
          <a:xfrm rot="0">
            <a:off x="5433785" y="2075195"/>
            <a:ext cx="7420431" cy="748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977"/>
              </a:lnSpc>
              <a:spcBef>
                <a:spcPct val="0"/>
              </a:spcBef>
            </a:pPr>
            <a:r>
              <a:rPr lang="en-US" b="true" sz="4981" spc="179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Preguntas</a:t>
            </a:r>
          </a:p>
        </p:txBody>
      </p:sp>
      <p:sp>
        <p:nvSpPr>
          <p:cNvPr name="Freeform 38" id="38"/>
          <p:cNvSpPr/>
          <p:nvPr/>
        </p:nvSpPr>
        <p:spPr>
          <a:xfrm flipH="false" flipV="false" rot="0">
            <a:off x="3449595" y="3421524"/>
            <a:ext cx="662004" cy="662004"/>
          </a:xfrm>
          <a:custGeom>
            <a:avLst/>
            <a:gdLst/>
            <a:ahLst/>
            <a:cxnLst/>
            <a:rect r="r" b="b" t="t" l="l"/>
            <a:pathLst>
              <a:path h="662004" w="662004">
                <a:moveTo>
                  <a:pt x="0" y="0"/>
                </a:moveTo>
                <a:lnTo>
                  <a:pt x="662004" y="0"/>
                </a:lnTo>
                <a:lnTo>
                  <a:pt x="662004" y="662004"/>
                </a:lnTo>
                <a:lnTo>
                  <a:pt x="0" y="662004"/>
                </a:lnTo>
                <a:lnTo>
                  <a:pt x="0" y="0"/>
                </a:lnTo>
                <a:close/>
              </a:path>
            </a:pathLst>
          </a:custGeom>
          <a:blipFill>
            <a:blip r:embed="rId72">
              <a:extLst>
                <a:ext uri="{96DAC541-7B7A-43D3-8B79-37D633B846F1}">
                  <asvg:svgBlip xmlns:asvg="http://schemas.microsoft.com/office/drawing/2016/SVG/main" r:embed="rId7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13883917" y="6553838"/>
            <a:ext cx="868021" cy="651805"/>
          </a:xfrm>
          <a:custGeom>
            <a:avLst/>
            <a:gdLst/>
            <a:ahLst/>
            <a:cxnLst/>
            <a:rect r="r" b="b" t="t" l="l"/>
            <a:pathLst>
              <a:path h="651805" w="868021">
                <a:moveTo>
                  <a:pt x="0" y="0"/>
                </a:moveTo>
                <a:lnTo>
                  <a:pt x="868021" y="0"/>
                </a:lnTo>
                <a:lnTo>
                  <a:pt x="868021" y="651805"/>
                </a:lnTo>
                <a:lnTo>
                  <a:pt x="0" y="651805"/>
                </a:lnTo>
                <a:lnTo>
                  <a:pt x="0" y="0"/>
                </a:lnTo>
                <a:close/>
              </a:path>
            </a:pathLst>
          </a:custGeom>
          <a:blipFill>
            <a:blip r:embed="rId74">
              <a:extLst>
                <a:ext uri="{96DAC541-7B7A-43D3-8B79-37D633B846F1}">
                  <asvg:svgBlip xmlns:asvg="http://schemas.microsoft.com/office/drawing/2016/SVG/main" r:embed="rId7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14031709" y="4376735"/>
            <a:ext cx="572437" cy="797064"/>
          </a:xfrm>
          <a:custGeom>
            <a:avLst/>
            <a:gdLst/>
            <a:ahLst/>
            <a:cxnLst/>
            <a:rect r="r" b="b" t="t" l="l"/>
            <a:pathLst>
              <a:path h="797064" w="572437">
                <a:moveTo>
                  <a:pt x="0" y="0"/>
                </a:moveTo>
                <a:lnTo>
                  <a:pt x="572437" y="0"/>
                </a:lnTo>
                <a:lnTo>
                  <a:pt x="572437" y="797064"/>
                </a:lnTo>
                <a:lnTo>
                  <a:pt x="0" y="797064"/>
                </a:lnTo>
                <a:lnTo>
                  <a:pt x="0" y="0"/>
                </a:lnTo>
                <a:close/>
              </a:path>
            </a:pathLst>
          </a:custGeom>
          <a:blipFill>
            <a:blip r:embed="rId76">
              <a:extLst>
                <a:ext uri="{96DAC541-7B7A-43D3-8B79-37D633B846F1}">
                  <asvg:svgBlip xmlns:asvg="http://schemas.microsoft.com/office/drawing/2016/SVG/main" r:embed="rId7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7059796" y="6615553"/>
            <a:ext cx="598879" cy="607718"/>
          </a:xfrm>
          <a:custGeom>
            <a:avLst/>
            <a:gdLst/>
            <a:ahLst/>
            <a:cxnLst/>
            <a:rect r="r" b="b" t="t" l="l"/>
            <a:pathLst>
              <a:path h="607718" w="598879">
                <a:moveTo>
                  <a:pt x="0" y="0"/>
                </a:moveTo>
                <a:lnTo>
                  <a:pt x="598879" y="0"/>
                </a:lnTo>
                <a:lnTo>
                  <a:pt x="598879" y="607719"/>
                </a:lnTo>
                <a:lnTo>
                  <a:pt x="0" y="607719"/>
                </a:lnTo>
                <a:lnTo>
                  <a:pt x="0" y="0"/>
                </a:lnTo>
                <a:close/>
              </a:path>
            </a:pathLst>
          </a:custGeom>
          <a:blipFill>
            <a:blip r:embed="rId78">
              <a:extLst>
                <a:ext uri="{96DAC541-7B7A-43D3-8B79-37D633B846F1}">
                  <asvg:svgBlip xmlns:asvg="http://schemas.microsoft.com/office/drawing/2016/SVG/main" r:embed="rId7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2" id="42"/>
          <p:cNvSpPr/>
          <p:nvPr/>
        </p:nvSpPr>
        <p:spPr>
          <a:xfrm flipH="false" flipV="false" rot="0">
            <a:off x="13849687" y="7532786"/>
            <a:ext cx="936481" cy="807076"/>
          </a:xfrm>
          <a:custGeom>
            <a:avLst/>
            <a:gdLst/>
            <a:ahLst/>
            <a:cxnLst/>
            <a:rect r="r" b="b" t="t" l="l"/>
            <a:pathLst>
              <a:path h="807076" w="936481">
                <a:moveTo>
                  <a:pt x="0" y="0"/>
                </a:moveTo>
                <a:lnTo>
                  <a:pt x="936481" y="0"/>
                </a:lnTo>
                <a:lnTo>
                  <a:pt x="936481" y="807076"/>
                </a:lnTo>
                <a:lnTo>
                  <a:pt x="0" y="807076"/>
                </a:lnTo>
                <a:lnTo>
                  <a:pt x="0" y="0"/>
                </a:lnTo>
                <a:close/>
              </a:path>
            </a:pathLst>
          </a:custGeom>
          <a:blipFill>
            <a:blip r:embed="rId80">
              <a:extLst>
                <a:ext uri="{96DAC541-7B7A-43D3-8B79-37D633B846F1}">
                  <asvg:svgBlip xmlns:asvg="http://schemas.microsoft.com/office/drawing/2016/SVG/main" r:embed="rId8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0">
            <a:off x="9646518" y="7566872"/>
            <a:ext cx="721388" cy="721388"/>
          </a:xfrm>
          <a:custGeom>
            <a:avLst/>
            <a:gdLst/>
            <a:ahLst/>
            <a:cxnLst/>
            <a:rect r="r" b="b" t="t" l="l"/>
            <a:pathLst>
              <a:path h="721388" w="721388">
                <a:moveTo>
                  <a:pt x="0" y="0"/>
                </a:moveTo>
                <a:lnTo>
                  <a:pt x="721388" y="0"/>
                </a:lnTo>
                <a:lnTo>
                  <a:pt x="721388" y="721388"/>
                </a:lnTo>
                <a:lnTo>
                  <a:pt x="0" y="721388"/>
                </a:lnTo>
                <a:lnTo>
                  <a:pt x="0" y="0"/>
                </a:lnTo>
                <a:close/>
              </a:path>
            </a:pathLst>
          </a:custGeom>
          <a:blipFill>
            <a:blip r:embed="rId82">
              <a:extLst>
                <a:ext uri="{96DAC541-7B7A-43D3-8B79-37D633B846F1}">
                  <asvg:svgBlip xmlns:asvg="http://schemas.microsoft.com/office/drawing/2016/SVG/main" r:embed="rId8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8391017" y="6456186"/>
            <a:ext cx="834998" cy="848889"/>
          </a:xfrm>
          <a:custGeom>
            <a:avLst/>
            <a:gdLst/>
            <a:ahLst/>
            <a:cxnLst/>
            <a:rect r="r" b="b" t="t" l="l"/>
            <a:pathLst>
              <a:path h="848889" w="834998">
                <a:moveTo>
                  <a:pt x="0" y="0"/>
                </a:moveTo>
                <a:lnTo>
                  <a:pt x="834998" y="0"/>
                </a:lnTo>
                <a:lnTo>
                  <a:pt x="834998" y="848889"/>
                </a:lnTo>
                <a:lnTo>
                  <a:pt x="0" y="848889"/>
                </a:lnTo>
                <a:lnTo>
                  <a:pt x="0" y="0"/>
                </a:lnTo>
                <a:close/>
              </a:path>
            </a:pathLst>
          </a:custGeom>
          <a:blipFill>
            <a:blip r:embed="rId84">
              <a:extLst>
                <a:ext uri="{96DAC541-7B7A-43D3-8B79-37D633B846F1}">
                  <asvg:svgBlip xmlns:asvg="http://schemas.microsoft.com/office/drawing/2016/SVG/main" r:embed="rId8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5" id="45"/>
          <p:cNvSpPr/>
          <p:nvPr/>
        </p:nvSpPr>
        <p:spPr>
          <a:xfrm flipH="false" flipV="false" rot="0">
            <a:off x="14031709" y="5396636"/>
            <a:ext cx="838419" cy="850794"/>
          </a:xfrm>
          <a:custGeom>
            <a:avLst/>
            <a:gdLst/>
            <a:ahLst/>
            <a:cxnLst/>
            <a:rect r="r" b="b" t="t" l="l"/>
            <a:pathLst>
              <a:path h="850794" w="838419">
                <a:moveTo>
                  <a:pt x="0" y="0"/>
                </a:moveTo>
                <a:lnTo>
                  <a:pt x="838419" y="0"/>
                </a:lnTo>
                <a:lnTo>
                  <a:pt x="838419" y="850794"/>
                </a:lnTo>
                <a:lnTo>
                  <a:pt x="0" y="850794"/>
                </a:lnTo>
                <a:lnTo>
                  <a:pt x="0" y="0"/>
                </a:lnTo>
                <a:close/>
              </a:path>
            </a:pathLst>
          </a:custGeom>
          <a:blipFill>
            <a:blip r:embed="rId86">
              <a:extLst>
                <a:ext uri="{96DAC541-7B7A-43D3-8B79-37D633B846F1}">
                  <asvg:svgBlip xmlns:asvg="http://schemas.microsoft.com/office/drawing/2016/SVG/main" r:embed="rId8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6" id="46"/>
          <p:cNvSpPr/>
          <p:nvPr/>
        </p:nvSpPr>
        <p:spPr>
          <a:xfrm flipH="false" flipV="false" rot="0">
            <a:off x="7037241" y="3191555"/>
            <a:ext cx="643989" cy="795941"/>
          </a:xfrm>
          <a:custGeom>
            <a:avLst/>
            <a:gdLst/>
            <a:ahLst/>
            <a:cxnLst/>
            <a:rect r="r" b="b" t="t" l="l"/>
            <a:pathLst>
              <a:path h="795941" w="643989">
                <a:moveTo>
                  <a:pt x="0" y="0"/>
                </a:moveTo>
                <a:lnTo>
                  <a:pt x="643989" y="0"/>
                </a:lnTo>
                <a:lnTo>
                  <a:pt x="643989" y="795940"/>
                </a:lnTo>
                <a:lnTo>
                  <a:pt x="0" y="795940"/>
                </a:lnTo>
                <a:lnTo>
                  <a:pt x="0" y="0"/>
                </a:lnTo>
                <a:close/>
              </a:path>
            </a:pathLst>
          </a:custGeom>
          <a:blipFill>
            <a:blip r:embed="rId88">
              <a:extLst>
                <a:ext uri="{96DAC541-7B7A-43D3-8B79-37D633B846F1}">
                  <asvg:svgBlip xmlns:asvg="http://schemas.microsoft.com/office/drawing/2016/SVG/main" r:embed="rId8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7" id="47"/>
          <p:cNvSpPr/>
          <p:nvPr/>
        </p:nvSpPr>
        <p:spPr>
          <a:xfrm flipH="false" flipV="false" rot="0">
            <a:off x="9443128" y="3258707"/>
            <a:ext cx="963816" cy="723738"/>
          </a:xfrm>
          <a:custGeom>
            <a:avLst/>
            <a:gdLst/>
            <a:ahLst/>
            <a:cxnLst/>
            <a:rect r="r" b="b" t="t" l="l"/>
            <a:pathLst>
              <a:path h="723738" w="963816">
                <a:moveTo>
                  <a:pt x="0" y="0"/>
                </a:moveTo>
                <a:lnTo>
                  <a:pt x="963816" y="0"/>
                </a:lnTo>
                <a:lnTo>
                  <a:pt x="963816" y="723738"/>
                </a:lnTo>
                <a:lnTo>
                  <a:pt x="0" y="723738"/>
                </a:lnTo>
                <a:lnTo>
                  <a:pt x="0" y="0"/>
                </a:lnTo>
                <a:close/>
              </a:path>
            </a:pathLst>
          </a:custGeom>
          <a:blipFill>
            <a:blip r:embed="rId74">
              <a:extLst>
                <a:ext uri="{96DAC541-7B7A-43D3-8B79-37D633B846F1}">
                  <asvg:svgBlip xmlns:asvg="http://schemas.microsoft.com/office/drawing/2016/SVG/main" r:embed="rId7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8" id="48"/>
          <p:cNvSpPr/>
          <p:nvPr/>
        </p:nvSpPr>
        <p:spPr>
          <a:xfrm flipH="false" flipV="false" rot="0">
            <a:off x="11758660" y="3244427"/>
            <a:ext cx="786315" cy="797922"/>
          </a:xfrm>
          <a:custGeom>
            <a:avLst/>
            <a:gdLst/>
            <a:ahLst/>
            <a:cxnLst/>
            <a:rect r="r" b="b" t="t" l="l"/>
            <a:pathLst>
              <a:path h="797922" w="786315">
                <a:moveTo>
                  <a:pt x="0" y="0"/>
                </a:moveTo>
                <a:lnTo>
                  <a:pt x="786316" y="0"/>
                </a:lnTo>
                <a:lnTo>
                  <a:pt x="786316" y="797922"/>
                </a:lnTo>
                <a:lnTo>
                  <a:pt x="0" y="797922"/>
                </a:lnTo>
                <a:lnTo>
                  <a:pt x="0" y="0"/>
                </a:lnTo>
                <a:close/>
              </a:path>
            </a:pathLst>
          </a:custGeom>
          <a:blipFill>
            <a:blip r:embed="rId78">
              <a:extLst>
                <a:ext uri="{96DAC541-7B7A-43D3-8B79-37D633B846F1}">
                  <asvg:svgBlip xmlns:asvg="http://schemas.microsoft.com/office/drawing/2016/SVG/main" r:embed="rId7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9" id="49"/>
          <p:cNvSpPr/>
          <p:nvPr/>
        </p:nvSpPr>
        <p:spPr>
          <a:xfrm flipH="false" flipV="false" rot="0">
            <a:off x="4565128" y="3210528"/>
            <a:ext cx="880123" cy="865721"/>
          </a:xfrm>
          <a:custGeom>
            <a:avLst/>
            <a:gdLst/>
            <a:ahLst/>
            <a:cxnLst/>
            <a:rect r="r" b="b" t="t" l="l"/>
            <a:pathLst>
              <a:path h="865721" w="880123">
                <a:moveTo>
                  <a:pt x="0" y="0"/>
                </a:moveTo>
                <a:lnTo>
                  <a:pt x="880123" y="0"/>
                </a:lnTo>
                <a:lnTo>
                  <a:pt x="880123" y="865721"/>
                </a:lnTo>
                <a:lnTo>
                  <a:pt x="0" y="865721"/>
                </a:lnTo>
                <a:lnTo>
                  <a:pt x="0" y="0"/>
                </a:lnTo>
                <a:close/>
              </a:path>
            </a:pathLst>
          </a:custGeom>
          <a:blipFill>
            <a:blip r:embed="rId90">
              <a:extLst>
                <a:ext uri="{96DAC541-7B7A-43D3-8B79-37D633B846F1}">
                  <asvg:svgBlip xmlns:asvg="http://schemas.microsoft.com/office/drawing/2016/SVG/main" r:embed="rId9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0" id="50"/>
          <p:cNvSpPr/>
          <p:nvPr/>
        </p:nvSpPr>
        <p:spPr>
          <a:xfrm flipH="false" flipV="false" rot="0">
            <a:off x="8145291" y="3176321"/>
            <a:ext cx="1008506" cy="700454"/>
          </a:xfrm>
          <a:custGeom>
            <a:avLst/>
            <a:gdLst/>
            <a:ahLst/>
            <a:cxnLst/>
            <a:rect r="r" b="b" t="t" l="l"/>
            <a:pathLst>
              <a:path h="700454" w="1008506">
                <a:moveTo>
                  <a:pt x="0" y="0"/>
                </a:moveTo>
                <a:lnTo>
                  <a:pt x="1008507" y="0"/>
                </a:lnTo>
                <a:lnTo>
                  <a:pt x="1008507" y="700454"/>
                </a:lnTo>
                <a:lnTo>
                  <a:pt x="0" y="700454"/>
                </a:lnTo>
                <a:lnTo>
                  <a:pt x="0" y="0"/>
                </a:lnTo>
                <a:close/>
              </a:path>
            </a:pathLst>
          </a:custGeom>
          <a:blipFill>
            <a:blip r:embed="rId92">
              <a:extLst>
                <a:ext uri="{96DAC541-7B7A-43D3-8B79-37D633B846F1}">
                  <asvg:svgBlip xmlns:asvg="http://schemas.microsoft.com/office/drawing/2016/SVG/main" r:embed="rId9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1" id="51"/>
          <p:cNvSpPr/>
          <p:nvPr/>
        </p:nvSpPr>
        <p:spPr>
          <a:xfrm flipH="false" flipV="false" rot="0">
            <a:off x="5856287" y="3176321"/>
            <a:ext cx="850856" cy="840027"/>
          </a:xfrm>
          <a:custGeom>
            <a:avLst/>
            <a:gdLst/>
            <a:ahLst/>
            <a:cxnLst/>
            <a:rect r="r" b="b" t="t" l="l"/>
            <a:pathLst>
              <a:path h="840027" w="850856">
                <a:moveTo>
                  <a:pt x="0" y="0"/>
                </a:moveTo>
                <a:lnTo>
                  <a:pt x="850855" y="0"/>
                </a:lnTo>
                <a:lnTo>
                  <a:pt x="850855" y="840027"/>
                </a:lnTo>
                <a:lnTo>
                  <a:pt x="0" y="840027"/>
                </a:lnTo>
                <a:lnTo>
                  <a:pt x="0" y="0"/>
                </a:lnTo>
                <a:close/>
              </a:path>
            </a:pathLst>
          </a:custGeom>
          <a:blipFill>
            <a:blip r:embed="rId94">
              <a:extLst>
                <a:ext uri="{96DAC541-7B7A-43D3-8B79-37D633B846F1}">
                  <asvg:svgBlip xmlns:asvg="http://schemas.microsoft.com/office/drawing/2016/SVG/main" r:embed="rId9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2" id="52"/>
          <p:cNvSpPr/>
          <p:nvPr/>
        </p:nvSpPr>
        <p:spPr>
          <a:xfrm flipH="false" flipV="false" rot="0">
            <a:off x="10781684" y="3242235"/>
            <a:ext cx="728377" cy="874688"/>
          </a:xfrm>
          <a:custGeom>
            <a:avLst/>
            <a:gdLst/>
            <a:ahLst/>
            <a:cxnLst/>
            <a:rect r="r" b="b" t="t" l="l"/>
            <a:pathLst>
              <a:path h="874688" w="728377">
                <a:moveTo>
                  <a:pt x="0" y="0"/>
                </a:moveTo>
                <a:lnTo>
                  <a:pt x="728377" y="0"/>
                </a:lnTo>
                <a:lnTo>
                  <a:pt x="728377" y="874688"/>
                </a:lnTo>
                <a:lnTo>
                  <a:pt x="0" y="874688"/>
                </a:lnTo>
                <a:lnTo>
                  <a:pt x="0" y="0"/>
                </a:lnTo>
                <a:close/>
              </a:path>
            </a:pathLst>
          </a:custGeom>
          <a:blipFill>
            <a:blip r:embed="rId96">
              <a:extLst>
                <a:ext uri="{96DAC541-7B7A-43D3-8B79-37D633B846F1}">
                  <asvg:svgBlip xmlns:asvg="http://schemas.microsoft.com/office/drawing/2016/SVG/main" r:embed="rId9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3" id="53"/>
          <p:cNvSpPr/>
          <p:nvPr/>
        </p:nvSpPr>
        <p:spPr>
          <a:xfrm flipH="false" flipV="false" rot="0">
            <a:off x="14031709" y="3255135"/>
            <a:ext cx="834998" cy="848889"/>
          </a:xfrm>
          <a:custGeom>
            <a:avLst/>
            <a:gdLst/>
            <a:ahLst/>
            <a:cxnLst/>
            <a:rect r="r" b="b" t="t" l="l"/>
            <a:pathLst>
              <a:path h="848889" w="834998">
                <a:moveTo>
                  <a:pt x="0" y="0"/>
                </a:moveTo>
                <a:lnTo>
                  <a:pt x="834998" y="0"/>
                </a:lnTo>
                <a:lnTo>
                  <a:pt x="834998" y="848889"/>
                </a:lnTo>
                <a:lnTo>
                  <a:pt x="0" y="848889"/>
                </a:lnTo>
                <a:lnTo>
                  <a:pt x="0" y="0"/>
                </a:lnTo>
                <a:close/>
              </a:path>
            </a:pathLst>
          </a:custGeom>
          <a:blipFill>
            <a:blip r:embed="rId84">
              <a:extLst>
                <a:ext uri="{96DAC541-7B7A-43D3-8B79-37D633B846F1}">
                  <asvg:svgBlip xmlns:asvg="http://schemas.microsoft.com/office/drawing/2016/SVG/main" r:embed="rId8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4" id="54"/>
          <p:cNvSpPr/>
          <p:nvPr/>
        </p:nvSpPr>
        <p:spPr>
          <a:xfrm flipH="false" flipV="false" rot="0">
            <a:off x="12995562" y="3176321"/>
            <a:ext cx="799734" cy="872725"/>
          </a:xfrm>
          <a:custGeom>
            <a:avLst/>
            <a:gdLst/>
            <a:ahLst/>
            <a:cxnLst/>
            <a:rect r="r" b="b" t="t" l="l"/>
            <a:pathLst>
              <a:path h="872725" w="799734">
                <a:moveTo>
                  <a:pt x="0" y="0"/>
                </a:moveTo>
                <a:lnTo>
                  <a:pt x="799734" y="0"/>
                </a:lnTo>
                <a:lnTo>
                  <a:pt x="799734" y="872725"/>
                </a:lnTo>
                <a:lnTo>
                  <a:pt x="0" y="872725"/>
                </a:lnTo>
                <a:lnTo>
                  <a:pt x="0" y="0"/>
                </a:lnTo>
                <a:close/>
              </a:path>
            </a:pathLst>
          </a:custGeom>
          <a:blipFill>
            <a:blip r:embed="rId98">
              <a:extLst>
                <a:ext uri="{96DAC541-7B7A-43D3-8B79-37D633B846F1}">
                  <asvg:svgBlip xmlns:asvg="http://schemas.microsoft.com/office/drawing/2016/SVG/main" r:embed="rId9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019606">
            <a:off x="13580842" y="-1136129"/>
            <a:ext cx="3889773" cy="12559257"/>
          </a:xfrm>
          <a:custGeom>
            <a:avLst/>
            <a:gdLst/>
            <a:ahLst/>
            <a:cxnLst/>
            <a:rect r="r" b="b" t="t" l="l"/>
            <a:pathLst>
              <a:path h="12559257" w="3889773">
                <a:moveTo>
                  <a:pt x="0" y="0"/>
                </a:moveTo>
                <a:lnTo>
                  <a:pt x="3889773" y="0"/>
                </a:lnTo>
                <a:lnTo>
                  <a:pt x="3889773" y="12559258"/>
                </a:lnTo>
                <a:lnTo>
                  <a:pt x="0" y="125592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5794" t="-40822" r="0" b="-52994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3128476" y="-634385"/>
            <a:ext cx="7779807" cy="11555770"/>
            <a:chOff x="0" y="0"/>
            <a:chExt cx="4275074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5074" cy="6350000"/>
            </a:xfrm>
            <a:custGeom>
              <a:avLst/>
              <a:gdLst/>
              <a:ahLst/>
              <a:cxnLst/>
              <a:rect r="r" b="b" t="t" l="l"/>
              <a:pathLst>
                <a:path h="6350000" w="4275074">
                  <a:moveTo>
                    <a:pt x="4275074" y="0"/>
                  </a:moveTo>
                  <a:lnTo>
                    <a:pt x="2736723" y="6350000"/>
                  </a:lnTo>
                  <a:lnTo>
                    <a:pt x="0" y="6350000"/>
                  </a:lnTo>
                  <a:lnTo>
                    <a:pt x="1520444" y="0"/>
                  </a:lnTo>
                  <a:lnTo>
                    <a:pt x="4275074" y="0"/>
                  </a:lnTo>
                  <a:close/>
                </a:path>
              </a:pathLst>
            </a:custGeom>
            <a:blipFill>
              <a:blip r:embed="rId4"/>
              <a:stretch>
                <a:fillRect l="-61471" t="0" r="-61471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411022" y="5331077"/>
            <a:ext cx="2945028" cy="5777885"/>
            <a:chOff x="0" y="0"/>
            <a:chExt cx="406400" cy="79732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400" cy="797321"/>
            </a:xfrm>
            <a:custGeom>
              <a:avLst/>
              <a:gdLst/>
              <a:ahLst/>
              <a:cxnLst/>
              <a:rect r="r" b="b" t="t" l="l"/>
              <a:pathLst>
                <a:path h="79732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97321"/>
                  </a:lnTo>
                  <a:lnTo>
                    <a:pt x="0" y="79732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DBF38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01600" y="-47625"/>
              <a:ext cx="203200" cy="8449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371921" y="-634385"/>
            <a:ext cx="2743842" cy="5383177"/>
            <a:chOff x="0" y="0"/>
            <a:chExt cx="406400" cy="79732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400" cy="797321"/>
            </a:xfrm>
            <a:custGeom>
              <a:avLst/>
              <a:gdLst/>
              <a:ahLst/>
              <a:cxnLst/>
              <a:rect r="r" b="b" t="t" l="l"/>
              <a:pathLst>
                <a:path h="79732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97321"/>
                  </a:lnTo>
                  <a:lnTo>
                    <a:pt x="0" y="79732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80D12A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47625"/>
              <a:ext cx="203200" cy="8449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356049" y="-373209"/>
            <a:ext cx="714563" cy="1401909"/>
            <a:chOff x="0" y="0"/>
            <a:chExt cx="406400" cy="79732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797321"/>
            </a:xfrm>
            <a:custGeom>
              <a:avLst/>
              <a:gdLst/>
              <a:ahLst/>
              <a:cxnLst/>
              <a:rect r="r" b="b" t="t" l="l"/>
              <a:pathLst>
                <a:path h="79732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97321"/>
                  </a:lnTo>
                  <a:lnTo>
                    <a:pt x="0" y="79732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80D12A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47625"/>
              <a:ext cx="203200" cy="8449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541605" y="6602216"/>
            <a:ext cx="2451019" cy="2656084"/>
          </a:xfrm>
          <a:custGeom>
            <a:avLst/>
            <a:gdLst/>
            <a:ahLst/>
            <a:cxnLst/>
            <a:rect r="r" b="b" t="t" l="l"/>
            <a:pathLst>
              <a:path h="2656084" w="2451019">
                <a:moveTo>
                  <a:pt x="0" y="0"/>
                </a:moveTo>
                <a:lnTo>
                  <a:pt x="2451018" y="0"/>
                </a:lnTo>
                <a:lnTo>
                  <a:pt x="2451018" y="2656084"/>
                </a:lnTo>
                <a:lnTo>
                  <a:pt x="0" y="26560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88149" y="3462515"/>
            <a:ext cx="2557931" cy="2771941"/>
          </a:xfrm>
          <a:custGeom>
            <a:avLst/>
            <a:gdLst/>
            <a:ahLst/>
            <a:cxnLst/>
            <a:rect r="r" b="b" t="t" l="l"/>
            <a:pathLst>
              <a:path h="2771941" w="2557931">
                <a:moveTo>
                  <a:pt x="0" y="0"/>
                </a:moveTo>
                <a:lnTo>
                  <a:pt x="2557930" y="0"/>
                </a:lnTo>
                <a:lnTo>
                  <a:pt x="2557930" y="2771941"/>
                </a:lnTo>
                <a:lnTo>
                  <a:pt x="0" y="27719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868161" y="1887110"/>
            <a:ext cx="9215417" cy="1078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96"/>
              </a:lnSpc>
              <a:spcBef>
                <a:spcPct val="0"/>
              </a:spcBef>
            </a:pPr>
            <a:r>
              <a:rPr lang="en-US" b="true" sz="7080" spc="254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Integrantes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402958" y="3591290"/>
            <a:ext cx="4783435" cy="2400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311"/>
              </a:lnSpc>
              <a:spcBef>
                <a:spcPct val="0"/>
              </a:spcBef>
            </a:pPr>
            <a:r>
              <a:rPr lang="en-US" sz="4508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Patricio Alarcón</a:t>
            </a:r>
          </a:p>
          <a:p>
            <a:pPr algn="just">
              <a:lnSpc>
                <a:spcPts val="6311"/>
              </a:lnSpc>
              <a:spcBef>
                <a:spcPct val="0"/>
              </a:spcBef>
            </a:pPr>
            <a:r>
              <a:rPr lang="en-US" sz="4508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•Desarrollo</a:t>
            </a:r>
          </a:p>
          <a:p>
            <a:pPr algn="just">
              <a:lnSpc>
                <a:spcPts val="6311"/>
              </a:lnSpc>
              <a:spcBef>
                <a:spcPct val="0"/>
              </a:spcBef>
            </a:pPr>
            <a:r>
              <a:rPr lang="en-US" sz="4508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•Líder del proyecto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60565" y="6673063"/>
            <a:ext cx="5795864" cy="3200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311"/>
              </a:lnSpc>
            </a:pPr>
            <a:r>
              <a:rPr lang="en-US" sz="4508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•Gianfranco Puccio</a:t>
            </a:r>
          </a:p>
          <a:p>
            <a:pPr algn="just">
              <a:lnSpc>
                <a:spcPts val="6311"/>
              </a:lnSpc>
            </a:pPr>
            <a:r>
              <a:rPr lang="en-US" sz="4508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•QA</a:t>
            </a:r>
          </a:p>
          <a:p>
            <a:pPr algn="just">
              <a:lnSpc>
                <a:spcPts val="6311"/>
              </a:lnSpc>
              <a:spcBef>
                <a:spcPct val="0"/>
              </a:spcBef>
            </a:pPr>
            <a:r>
              <a:rPr lang="en-US" sz="4508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•Docum</a:t>
            </a:r>
            <a:r>
              <a:rPr lang="en-US" sz="4508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entación</a:t>
            </a:r>
          </a:p>
          <a:p>
            <a:pPr algn="just">
              <a:lnSpc>
                <a:spcPts val="631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0" y="-18713"/>
            <a:ext cx="15072368" cy="11372786"/>
          </a:xfrm>
          <a:custGeom>
            <a:avLst/>
            <a:gdLst/>
            <a:ahLst/>
            <a:cxnLst/>
            <a:rect r="r" b="b" t="t" l="l"/>
            <a:pathLst>
              <a:path h="11372786" w="15072368">
                <a:moveTo>
                  <a:pt x="15072368" y="0"/>
                </a:moveTo>
                <a:lnTo>
                  <a:pt x="0" y="0"/>
                </a:lnTo>
                <a:lnTo>
                  <a:pt x="0" y="11372787"/>
                </a:lnTo>
                <a:lnTo>
                  <a:pt x="15072368" y="11372787"/>
                </a:lnTo>
                <a:lnTo>
                  <a:pt x="150723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857783" y="3058943"/>
            <a:ext cx="7443227" cy="4169113"/>
          </a:xfrm>
          <a:custGeom>
            <a:avLst/>
            <a:gdLst/>
            <a:ahLst/>
            <a:cxnLst/>
            <a:rect r="r" b="b" t="t" l="l"/>
            <a:pathLst>
              <a:path h="4169113" w="7443227">
                <a:moveTo>
                  <a:pt x="0" y="0"/>
                </a:moveTo>
                <a:lnTo>
                  <a:pt x="7443227" y="0"/>
                </a:lnTo>
                <a:lnTo>
                  <a:pt x="7443227" y="4169114"/>
                </a:lnTo>
                <a:lnTo>
                  <a:pt x="0" y="41691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75532" y="902205"/>
            <a:ext cx="7129074" cy="1542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38"/>
              </a:lnSpc>
              <a:spcBef>
                <a:spcPct val="0"/>
              </a:spcBef>
            </a:pPr>
            <a:r>
              <a:rPr lang="en-US" b="true" sz="5115" spc="184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SITUACIÓN ACTUAL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75532" y="3118002"/>
            <a:ext cx="10321076" cy="5607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3"/>
              </a:lnSpc>
            </a:pPr>
            <a:r>
              <a:rPr lang="en-US" sz="4123" spc="185" b="true">
                <a:solidFill>
                  <a:srgbClr val="4DBF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Inventario ineficaz</a:t>
            </a:r>
          </a:p>
          <a:p>
            <a:pPr algn="l">
              <a:lnSpc>
                <a:spcPts val="5773"/>
              </a:lnSpc>
            </a:pPr>
          </a:p>
          <a:p>
            <a:pPr algn="l">
              <a:lnSpc>
                <a:spcPts val="5773"/>
              </a:lnSpc>
            </a:pPr>
            <a:r>
              <a:rPr lang="en-US" sz="4123" spc="185" b="true">
                <a:solidFill>
                  <a:srgbClr val="4DBF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Falta de control</a:t>
            </a:r>
          </a:p>
          <a:p>
            <a:pPr algn="l">
              <a:lnSpc>
                <a:spcPts val="5773"/>
              </a:lnSpc>
            </a:pPr>
          </a:p>
          <a:p>
            <a:pPr algn="l">
              <a:lnSpc>
                <a:spcPts val="5773"/>
              </a:lnSpc>
            </a:pPr>
            <a:r>
              <a:rPr lang="en-US" sz="4123" spc="185" b="true">
                <a:solidFill>
                  <a:srgbClr val="4DBF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Procesos lentos</a:t>
            </a:r>
          </a:p>
          <a:p>
            <a:pPr algn="l">
              <a:lnSpc>
                <a:spcPts val="5773"/>
              </a:lnSpc>
            </a:pPr>
          </a:p>
          <a:p>
            <a:pPr algn="l">
              <a:lnSpc>
                <a:spcPts val="5773"/>
              </a:lnSpc>
            </a:pPr>
            <a:r>
              <a:rPr lang="en-US" sz="4123" spc="185" b="true">
                <a:solidFill>
                  <a:srgbClr val="4DBF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Brecha en el mercado chileno</a:t>
            </a:r>
          </a:p>
          <a:p>
            <a:pPr algn="l" marL="0" indent="0" lvl="0">
              <a:lnSpc>
                <a:spcPts val="436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4053739"/>
            <a:chOff x="0" y="0"/>
            <a:chExt cx="4816593" cy="106765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067651"/>
            </a:xfrm>
            <a:custGeom>
              <a:avLst/>
              <a:gdLst/>
              <a:ahLst/>
              <a:cxnLst/>
              <a:rect r="r" b="b" t="t" l="l"/>
              <a:pathLst>
                <a:path h="106765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067651"/>
                  </a:lnTo>
                  <a:lnTo>
                    <a:pt x="0" y="1067651"/>
                  </a:lnTo>
                  <a:close/>
                </a:path>
              </a:pathLst>
            </a:custGeom>
            <a:solidFill>
              <a:srgbClr val="052A47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1115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4053739"/>
          </a:xfrm>
          <a:custGeom>
            <a:avLst/>
            <a:gdLst/>
            <a:ahLst/>
            <a:cxnLst/>
            <a:rect r="r" b="b" t="t" l="l"/>
            <a:pathLst>
              <a:path h="4053739" w="18288000">
                <a:moveTo>
                  <a:pt x="0" y="0"/>
                </a:moveTo>
                <a:lnTo>
                  <a:pt x="18288000" y="0"/>
                </a:lnTo>
                <a:lnTo>
                  <a:pt x="18288000" y="4053739"/>
                </a:lnTo>
                <a:lnTo>
                  <a:pt x="0" y="40537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-25349" r="0" b="-175221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96611" y="1623538"/>
            <a:ext cx="9500456" cy="2030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10"/>
              </a:lnSpc>
              <a:spcBef>
                <a:spcPct val="0"/>
              </a:spcBef>
            </a:pPr>
            <a:r>
              <a:rPr lang="en-US" b="true" sz="6675" spc="240">
                <a:solidFill>
                  <a:srgbClr val="FFFBF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Propuesta de solución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374818" y="-2586212"/>
            <a:ext cx="9619282" cy="5963955"/>
          </a:xfrm>
          <a:custGeom>
            <a:avLst/>
            <a:gdLst/>
            <a:ahLst/>
            <a:cxnLst/>
            <a:rect r="r" b="b" t="t" l="l"/>
            <a:pathLst>
              <a:path h="5963955" w="9619282">
                <a:moveTo>
                  <a:pt x="0" y="0"/>
                </a:moveTo>
                <a:lnTo>
                  <a:pt x="9619282" y="0"/>
                </a:lnTo>
                <a:lnTo>
                  <a:pt x="9619282" y="5963954"/>
                </a:lnTo>
                <a:lnTo>
                  <a:pt x="0" y="59639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8345096" y="-1016743"/>
            <a:ext cx="5903940" cy="3660443"/>
          </a:xfrm>
          <a:custGeom>
            <a:avLst/>
            <a:gdLst/>
            <a:ahLst/>
            <a:cxnLst/>
            <a:rect r="r" b="b" t="t" l="l"/>
            <a:pathLst>
              <a:path h="3660443" w="5903940">
                <a:moveTo>
                  <a:pt x="0" y="0"/>
                </a:moveTo>
                <a:lnTo>
                  <a:pt x="5903940" y="0"/>
                </a:lnTo>
                <a:lnTo>
                  <a:pt x="5903940" y="3660443"/>
                </a:lnTo>
                <a:lnTo>
                  <a:pt x="0" y="366044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2414231" y="5351579"/>
            <a:ext cx="1397344" cy="1049278"/>
          </a:xfrm>
          <a:custGeom>
            <a:avLst/>
            <a:gdLst/>
            <a:ahLst/>
            <a:cxnLst/>
            <a:rect r="r" b="b" t="t" l="l"/>
            <a:pathLst>
              <a:path h="1049278" w="1397344">
                <a:moveTo>
                  <a:pt x="0" y="0"/>
                </a:moveTo>
                <a:lnTo>
                  <a:pt x="1397344" y="0"/>
                </a:lnTo>
                <a:lnTo>
                  <a:pt x="1397344" y="1049278"/>
                </a:lnTo>
                <a:lnTo>
                  <a:pt x="0" y="104927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4580875" y="6603199"/>
            <a:ext cx="2025445" cy="2055341"/>
          </a:xfrm>
          <a:custGeom>
            <a:avLst/>
            <a:gdLst/>
            <a:ahLst/>
            <a:cxnLst/>
            <a:rect r="r" b="b" t="t" l="l"/>
            <a:pathLst>
              <a:path h="2055341" w="2025445">
                <a:moveTo>
                  <a:pt x="0" y="0"/>
                </a:moveTo>
                <a:lnTo>
                  <a:pt x="2025445" y="0"/>
                </a:lnTo>
                <a:lnTo>
                  <a:pt x="2025445" y="2055340"/>
                </a:lnTo>
                <a:lnTo>
                  <a:pt x="0" y="205534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1" id="11"/>
          <p:cNvSpPr txBox="true"/>
          <p:nvPr/>
        </p:nvSpPr>
        <p:spPr>
          <a:xfrm rot="0">
            <a:off x="1347542" y="5048250"/>
            <a:ext cx="10268366" cy="3610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7"/>
              </a:lnSpc>
              <a:spcBef>
                <a:spcPct val="0"/>
              </a:spcBef>
            </a:pPr>
            <a:r>
              <a:rPr lang="en-US" sz="4112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Desarrollar una aplicación de software de inventario multiplataforma para empresas de retail, que permita gestionar productos, transacciones y reportes de manera eficiente, intuitiva y accesible.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019606">
            <a:off x="11334035" y="-1136129"/>
            <a:ext cx="3889773" cy="12559257"/>
          </a:xfrm>
          <a:custGeom>
            <a:avLst/>
            <a:gdLst/>
            <a:ahLst/>
            <a:cxnLst/>
            <a:rect r="r" b="b" t="t" l="l"/>
            <a:pathLst>
              <a:path h="12559257" w="3889773">
                <a:moveTo>
                  <a:pt x="0" y="0"/>
                </a:moveTo>
                <a:lnTo>
                  <a:pt x="3889773" y="0"/>
                </a:lnTo>
                <a:lnTo>
                  <a:pt x="3889773" y="12559258"/>
                </a:lnTo>
                <a:lnTo>
                  <a:pt x="0" y="125592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5794" t="-40822" r="0" b="-52994"/>
            </a:stretch>
          </a:blipFill>
        </p:spPr>
      </p:sp>
      <p:grpSp>
        <p:nvGrpSpPr>
          <p:cNvPr name="Group 3" id="3"/>
          <p:cNvGrpSpPr/>
          <p:nvPr/>
        </p:nvGrpSpPr>
        <p:grpSpPr>
          <a:xfrm rot="721907">
            <a:off x="12368708" y="-1158327"/>
            <a:ext cx="8981737" cy="13081995"/>
            <a:chOff x="0" y="0"/>
            <a:chExt cx="2365560" cy="344546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65560" cy="3445464"/>
            </a:xfrm>
            <a:custGeom>
              <a:avLst/>
              <a:gdLst/>
              <a:ahLst/>
              <a:cxnLst/>
              <a:rect r="r" b="b" t="t" l="l"/>
              <a:pathLst>
                <a:path h="3445464" w="2365560">
                  <a:moveTo>
                    <a:pt x="0" y="0"/>
                  </a:moveTo>
                  <a:lnTo>
                    <a:pt x="2365560" y="0"/>
                  </a:lnTo>
                  <a:lnTo>
                    <a:pt x="2365560" y="3445464"/>
                  </a:lnTo>
                  <a:lnTo>
                    <a:pt x="0" y="3445464"/>
                  </a:lnTo>
                  <a:close/>
                </a:path>
              </a:pathLst>
            </a:custGeom>
            <a:solidFill>
              <a:srgbClr val="052A47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365560" cy="34930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8259441" y="2611428"/>
            <a:ext cx="8522879" cy="7027824"/>
          </a:xfrm>
          <a:custGeom>
            <a:avLst/>
            <a:gdLst/>
            <a:ahLst/>
            <a:cxnLst/>
            <a:rect r="r" b="b" t="t" l="l"/>
            <a:pathLst>
              <a:path h="7027824" w="8522879">
                <a:moveTo>
                  <a:pt x="0" y="0"/>
                </a:moveTo>
                <a:lnTo>
                  <a:pt x="8522879" y="0"/>
                </a:lnTo>
                <a:lnTo>
                  <a:pt x="8522879" y="7027824"/>
                </a:lnTo>
                <a:lnTo>
                  <a:pt x="0" y="70278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131592" y="1993396"/>
            <a:ext cx="6778577" cy="6778550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1976" t="0" r="-1976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6880083" y="-1412741"/>
            <a:ext cx="2758717" cy="2758717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38150" cap="sq">
              <a:solidFill>
                <a:srgbClr val="4DBF38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124737" y="8771946"/>
            <a:ext cx="2606317" cy="2606317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04825" cap="sq">
              <a:solidFill>
                <a:srgbClr val="80D12A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481580" y="1989735"/>
            <a:ext cx="6345142" cy="1608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39"/>
              </a:lnSpc>
              <a:spcBef>
                <a:spcPct val="0"/>
              </a:spcBef>
            </a:pPr>
            <a:r>
              <a:rPr lang="en-US" b="true" sz="5282" spc="190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OBJETIVO GENERAL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23045" y="3906478"/>
            <a:ext cx="6403676" cy="4865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99"/>
              </a:lnSpc>
            </a:pPr>
            <a:r>
              <a:rPr lang="en-US" sz="3071" spc="138">
                <a:solidFill>
                  <a:srgbClr val="2A2E3A"/>
                </a:solidFill>
                <a:latin typeface="Montserrat"/>
                <a:ea typeface="Montserrat"/>
                <a:cs typeface="Montserrat"/>
                <a:sym typeface="Montserrat"/>
              </a:rPr>
              <a:t>Desarrollar una aplicación de software de inventario multiplataforma para empresas de retail, que permita gestionar productos, transacciones y reportes de manera eficiente, intuitiva y accesible.</a:t>
            </a:r>
          </a:p>
          <a:p>
            <a:pPr algn="just" marL="0" indent="0" lvl="0">
              <a:lnSpc>
                <a:spcPts val="42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6108079" y="9326673"/>
            <a:ext cx="7734963" cy="6698478"/>
            <a:chOff x="0" y="0"/>
            <a:chExt cx="6350000" cy="5499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5499100"/>
            </a:xfrm>
            <a:custGeom>
              <a:avLst/>
              <a:gdLst/>
              <a:ahLst/>
              <a:cxnLst/>
              <a:rect r="r" b="b" t="t" l="l"/>
              <a:pathLst>
                <a:path h="5499100" w="6350000">
                  <a:moveTo>
                    <a:pt x="4762500" y="2749550"/>
                  </a:moveTo>
                  <a:lnTo>
                    <a:pt x="3175000" y="0"/>
                  </a:lnTo>
                  <a:lnTo>
                    <a:pt x="1587500" y="2749550"/>
                  </a:lnTo>
                  <a:lnTo>
                    <a:pt x="0" y="549910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9798000" y="-320672"/>
            <a:ext cx="12653343" cy="5897734"/>
          </a:xfrm>
          <a:custGeom>
            <a:avLst/>
            <a:gdLst/>
            <a:ahLst/>
            <a:cxnLst/>
            <a:rect r="r" b="b" t="t" l="l"/>
            <a:pathLst>
              <a:path h="5897734" w="12653343">
                <a:moveTo>
                  <a:pt x="0" y="0"/>
                </a:moveTo>
                <a:lnTo>
                  <a:pt x="12653343" y="0"/>
                </a:lnTo>
                <a:lnTo>
                  <a:pt x="12653343" y="5897734"/>
                </a:lnTo>
                <a:lnTo>
                  <a:pt x="0" y="58977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0975661" y="1535868"/>
            <a:ext cx="6778577" cy="6778550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3155" t="0" r="-3155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10800000">
            <a:off x="-3080673" y="7603013"/>
            <a:ext cx="7102699" cy="3310574"/>
          </a:xfrm>
          <a:custGeom>
            <a:avLst/>
            <a:gdLst/>
            <a:ahLst/>
            <a:cxnLst/>
            <a:rect r="r" b="b" t="t" l="l"/>
            <a:pathLst>
              <a:path h="3310574" w="7102699">
                <a:moveTo>
                  <a:pt x="0" y="0"/>
                </a:moveTo>
                <a:lnTo>
                  <a:pt x="7102699" y="0"/>
                </a:lnTo>
                <a:lnTo>
                  <a:pt x="7102699" y="3310574"/>
                </a:lnTo>
                <a:lnTo>
                  <a:pt x="0" y="33105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8" id="8"/>
          <p:cNvGrpSpPr/>
          <p:nvPr/>
        </p:nvGrpSpPr>
        <p:grpSpPr>
          <a:xfrm rot="0">
            <a:off x="8408829" y="7882778"/>
            <a:ext cx="431641" cy="43164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109433" y="7882778"/>
            <a:ext cx="431641" cy="43164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807773" y="7882778"/>
            <a:ext cx="431641" cy="431641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829492" y="1855773"/>
            <a:ext cx="7968507" cy="193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615"/>
              </a:lnSpc>
              <a:spcBef>
                <a:spcPct val="0"/>
              </a:spcBef>
            </a:pPr>
            <a:r>
              <a:rPr lang="en-US" b="true" sz="6346" spc="228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OBJETIVOS ESPECIFICOS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34276" y="4320136"/>
            <a:ext cx="6890373" cy="4705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•Interfaz amigable.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</a:p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•Integrar una base de datos robusta.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</a:p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•Permitir generar reportes automáticos de ventas y movimientos de inventario.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</a:p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•Implementar la aplicación tanto en entorno web como móvil.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11800" y="1365264"/>
            <a:ext cx="7871866" cy="2124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13"/>
              </a:lnSpc>
            </a:pPr>
            <a:r>
              <a:rPr lang="en-US" sz="4678" spc="168" b="true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Alcances y limitaciones del proyecto</a:t>
            </a:r>
          </a:p>
          <a:p>
            <a:pPr algn="l" marL="0" indent="0" lvl="0">
              <a:lnSpc>
                <a:spcPts val="5613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-1190934" y="-2057400"/>
            <a:ext cx="19917660" cy="3086100"/>
            <a:chOff x="0" y="0"/>
            <a:chExt cx="5245803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45803" cy="812800"/>
            </a:xfrm>
            <a:custGeom>
              <a:avLst/>
              <a:gdLst/>
              <a:ahLst/>
              <a:cxnLst/>
              <a:rect r="r" b="b" t="t" l="l"/>
              <a:pathLst>
                <a:path h="812800" w="5245803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2A4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520028" y="9258300"/>
            <a:ext cx="19917660" cy="3086100"/>
            <a:chOff x="0" y="0"/>
            <a:chExt cx="5245803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245803" cy="812800"/>
            </a:xfrm>
            <a:custGeom>
              <a:avLst/>
              <a:gdLst/>
              <a:ahLst/>
              <a:cxnLst/>
              <a:rect r="r" b="b" t="t" l="l"/>
              <a:pathLst>
                <a:path h="812800" w="5245803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2A4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10800000">
            <a:off x="13716743" y="8698748"/>
            <a:ext cx="6449593" cy="3224796"/>
            <a:chOff x="0" y="0"/>
            <a:chExt cx="812800" cy="406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DBF38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77800" y="-47625"/>
              <a:ext cx="55880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2733509" y="-1612398"/>
            <a:ext cx="6449593" cy="3224796"/>
            <a:chOff x="0" y="0"/>
            <a:chExt cx="812800" cy="406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DBF38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77800" y="-47625"/>
              <a:ext cx="55880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28700" y="2688342"/>
            <a:ext cx="15047042" cy="6296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2"/>
              </a:lnSpc>
              <a:spcBef>
                <a:spcPct val="0"/>
              </a:spcBef>
            </a:pPr>
            <a:r>
              <a:rPr lang="en-US" sz="2966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Alcance:</a:t>
            </a:r>
          </a:p>
          <a:p>
            <a:pPr algn="l">
              <a:lnSpc>
                <a:spcPts val="4152"/>
              </a:lnSpc>
              <a:spcBef>
                <a:spcPct val="0"/>
              </a:spcBef>
            </a:pPr>
            <a:r>
              <a:rPr lang="en-US" sz="2966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•Enfoque en funciones esenciales de gestión.</a:t>
            </a:r>
          </a:p>
          <a:p>
            <a:pPr algn="l">
              <a:lnSpc>
                <a:spcPts val="4152"/>
              </a:lnSpc>
              <a:spcBef>
                <a:spcPct val="0"/>
              </a:spcBef>
            </a:pPr>
            <a:r>
              <a:rPr lang="en-US" sz="2966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•Prioriza usabilidad e integración básica de datos.</a:t>
            </a:r>
          </a:p>
          <a:p>
            <a:pPr algn="l">
              <a:lnSpc>
                <a:spcPts val="4152"/>
              </a:lnSpc>
              <a:spcBef>
                <a:spcPct val="0"/>
              </a:spcBef>
            </a:pPr>
          </a:p>
          <a:p>
            <a:pPr algn="l">
              <a:lnSpc>
                <a:spcPts val="4152"/>
              </a:lnSpc>
              <a:spcBef>
                <a:spcPct val="0"/>
              </a:spcBef>
            </a:pPr>
            <a:r>
              <a:rPr lang="en-US" sz="2966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Propósito:</a:t>
            </a:r>
          </a:p>
          <a:p>
            <a:pPr algn="l">
              <a:lnSpc>
                <a:spcPts val="4152"/>
              </a:lnSpc>
              <a:spcBef>
                <a:spcPct val="0"/>
              </a:spcBef>
            </a:pPr>
            <a:r>
              <a:rPr lang="en-US" sz="2966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•Mejorar potencialmente el inventariado y control de bienes en una empresa.</a:t>
            </a:r>
          </a:p>
          <a:p>
            <a:pPr algn="l">
              <a:lnSpc>
                <a:spcPts val="4152"/>
              </a:lnSpc>
              <a:spcBef>
                <a:spcPct val="0"/>
              </a:spcBef>
            </a:pPr>
            <a:r>
              <a:rPr lang="en-US" sz="2966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•Demostrar competencias en desarrollo web/móvil, bases de datos y gestión de proyectos.</a:t>
            </a:r>
          </a:p>
          <a:p>
            <a:pPr algn="l">
              <a:lnSpc>
                <a:spcPts val="4152"/>
              </a:lnSpc>
              <a:spcBef>
                <a:spcPct val="0"/>
              </a:spcBef>
            </a:pPr>
          </a:p>
          <a:p>
            <a:pPr algn="l">
              <a:lnSpc>
                <a:spcPts val="4152"/>
              </a:lnSpc>
              <a:spcBef>
                <a:spcPct val="0"/>
              </a:spcBef>
            </a:pPr>
            <a:r>
              <a:rPr lang="en-US" sz="2966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Limitaciones:</a:t>
            </a:r>
          </a:p>
          <a:p>
            <a:pPr algn="l">
              <a:lnSpc>
                <a:spcPts val="4152"/>
              </a:lnSpc>
              <a:spcBef>
                <a:spcPct val="0"/>
              </a:spcBef>
            </a:pPr>
            <a:r>
              <a:rPr lang="en-US" sz="2966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•No es un producto comercial listo.</a:t>
            </a:r>
          </a:p>
          <a:p>
            <a:pPr algn="l">
              <a:lnSpc>
                <a:spcPts val="4152"/>
              </a:lnSpc>
              <a:spcBef>
                <a:spcPct val="0"/>
              </a:spcBef>
            </a:pPr>
            <a:r>
              <a:rPr lang="en-US" sz="2966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•No considera escalabilidad masiva y seguridad empresarial.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280917" cy="10287000"/>
            <a:chOff x="0" y="0"/>
            <a:chExt cx="617987" cy="278714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7987" cy="2787141"/>
            </a:xfrm>
            <a:custGeom>
              <a:avLst/>
              <a:gdLst/>
              <a:ahLst/>
              <a:cxnLst/>
              <a:rect r="r" b="b" t="t" l="l"/>
              <a:pathLst>
                <a:path h="2787141" w="617987">
                  <a:moveTo>
                    <a:pt x="0" y="0"/>
                  </a:moveTo>
                  <a:lnTo>
                    <a:pt x="617987" y="0"/>
                  </a:lnTo>
                  <a:lnTo>
                    <a:pt x="617987" y="2787141"/>
                  </a:lnTo>
                  <a:lnTo>
                    <a:pt x="0" y="2787141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617987" cy="28347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362158" y="7412001"/>
            <a:ext cx="772673" cy="77267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/>
            </a:solidFill>
            <a:ln w="38100" cap="sq">
              <a:solidFill>
                <a:srgbClr val="052A47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18831" y="1028700"/>
            <a:ext cx="13047529" cy="8865535"/>
            <a:chOff x="0" y="0"/>
            <a:chExt cx="1023149" cy="69521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23149" cy="695210"/>
            </a:xfrm>
            <a:custGeom>
              <a:avLst/>
              <a:gdLst/>
              <a:ahLst/>
              <a:cxnLst/>
              <a:rect r="r" b="b" t="t" l="l"/>
              <a:pathLst>
                <a:path h="695210" w="1023149">
                  <a:moveTo>
                    <a:pt x="819949" y="0"/>
                  </a:moveTo>
                  <a:lnTo>
                    <a:pt x="0" y="0"/>
                  </a:lnTo>
                  <a:lnTo>
                    <a:pt x="0" y="695210"/>
                  </a:lnTo>
                  <a:lnTo>
                    <a:pt x="819949" y="695210"/>
                  </a:lnTo>
                  <a:lnTo>
                    <a:pt x="1023149" y="347605"/>
                  </a:lnTo>
                  <a:lnTo>
                    <a:pt x="819949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908849" cy="7428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3140486" y="1626431"/>
            <a:ext cx="8921943" cy="1908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4206" spc="151" b="true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Metodología de trabajo para el desarrollo del proyecto</a:t>
            </a:r>
          </a:p>
          <a:p>
            <a:pPr algn="l" marL="0" indent="0" lvl="0">
              <a:lnSpc>
                <a:spcPts val="5047"/>
              </a:lnSpc>
              <a:spcBef>
                <a:spcPct val="0"/>
              </a:spcBef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2919542" y="3392110"/>
            <a:ext cx="329497" cy="1019844"/>
            <a:chOff x="0" y="0"/>
            <a:chExt cx="847440" cy="262296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47471" cy="2622931"/>
            </a:xfrm>
            <a:custGeom>
              <a:avLst/>
              <a:gdLst/>
              <a:ahLst/>
              <a:cxnLst/>
              <a:rect r="r" b="b" t="t" l="l"/>
              <a:pathLst>
                <a:path h="2622931" w="847471">
                  <a:moveTo>
                    <a:pt x="243205" y="2622931"/>
                  </a:moveTo>
                  <a:lnTo>
                    <a:pt x="0" y="2622931"/>
                  </a:lnTo>
                  <a:lnTo>
                    <a:pt x="596646" y="1315339"/>
                  </a:lnTo>
                  <a:lnTo>
                    <a:pt x="0" y="0"/>
                  </a:lnTo>
                  <a:lnTo>
                    <a:pt x="243205" y="0"/>
                  </a:lnTo>
                  <a:lnTo>
                    <a:pt x="847471" y="1315339"/>
                  </a:lnTo>
                  <a:lnTo>
                    <a:pt x="243205" y="2622931"/>
                  </a:lnTo>
                  <a:close/>
                </a:path>
              </a:pathLst>
            </a:custGeom>
            <a:solidFill>
              <a:srgbClr val="80D12A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-218831" y="3420685"/>
            <a:ext cx="3241082" cy="1019844"/>
            <a:chOff x="0" y="0"/>
            <a:chExt cx="1838524" cy="57851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38524" cy="578513"/>
            </a:xfrm>
            <a:custGeom>
              <a:avLst/>
              <a:gdLst/>
              <a:ahLst/>
              <a:cxnLst/>
              <a:rect r="r" b="b" t="t" l="l"/>
              <a:pathLst>
                <a:path h="578513" w="1838524">
                  <a:moveTo>
                    <a:pt x="1635324" y="0"/>
                  </a:moveTo>
                  <a:lnTo>
                    <a:pt x="0" y="0"/>
                  </a:lnTo>
                  <a:lnTo>
                    <a:pt x="0" y="578513"/>
                  </a:lnTo>
                  <a:lnTo>
                    <a:pt x="1635324" y="578513"/>
                  </a:lnTo>
                  <a:lnTo>
                    <a:pt x="1838524" y="289257"/>
                  </a:lnTo>
                  <a:lnTo>
                    <a:pt x="1635324" y="0"/>
                  </a:lnTo>
                  <a:close/>
                </a:path>
              </a:pathLst>
            </a:custGeom>
            <a:solidFill>
              <a:srgbClr val="4DBF38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1724224" cy="626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7601458" y="3392110"/>
            <a:ext cx="9657842" cy="5154873"/>
          </a:xfrm>
          <a:custGeom>
            <a:avLst/>
            <a:gdLst/>
            <a:ahLst/>
            <a:cxnLst/>
            <a:rect r="r" b="b" t="t" l="l"/>
            <a:pathLst>
              <a:path h="5154873" w="9657842">
                <a:moveTo>
                  <a:pt x="0" y="0"/>
                </a:moveTo>
                <a:lnTo>
                  <a:pt x="9657842" y="0"/>
                </a:lnTo>
                <a:lnTo>
                  <a:pt x="9657842" y="5154873"/>
                </a:lnTo>
                <a:lnTo>
                  <a:pt x="0" y="51548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-218831" y="4949702"/>
            <a:ext cx="3241082" cy="1019844"/>
            <a:chOff x="0" y="0"/>
            <a:chExt cx="1838524" cy="57851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838524" cy="578513"/>
            </a:xfrm>
            <a:custGeom>
              <a:avLst/>
              <a:gdLst/>
              <a:ahLst/>
              <a:cxnLst/>
              <a:rect r="r" b="b" t="t" l="l"/>
              <a:pathLst>
                <a:path h="578513" w="1838524">
                  <a:moveTo>
                    <a:pt x="1635324" y="0"/>
                  </a:moveTo>
                  <a:lnTo>
                    <a:pt x="0" y="0"/>
                  </a:lnTo>
                  <a:lnTo>
                    <a:pt x="0" y="578513"/>
                  </a:lnTo>
                  <a:lnTo>
                    <a:pt x="1635324" y="578513"/>
                  </a:lnTo>
                  <a:lnTo>
                    <a:pt x="1838524" y="289257"/>
                  </a:lnTo>
                  <a:lnTo>
                    <a:pt x="1635324" y="0"/>
                  </a:lnTo>
                  <a:close/>
                </a:path>
              </a:pathLst>
            </a:custGeom>
            <a:solidFill>
              <a:srgbClr val="4DBF38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1724224" cy="626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2928113" y="4942021"/>
            <a:ext cx="329497" cy="1019844"/>
            <a:chOff x="0" y="0"/>
            <a:chExt cx="847440" cy="262296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47471" cy="2622931"/>
            </a:xfrm>
            <a:custGeom>
              <a:avLst/>
              <a:gdLst/>
              <a:ahLst/>
              <a:cxnLst/>
              <a:rect r="r" b="b" t="t" l="l"/>
              <a:pathLst>
                <a:path h="2622931" w="847471">
                  <a:moveTo>
                    <a:pt x="243205" y="2622931"/>
                  </a:moveTo>
                  <a:lnTo>
                    <a:pt x="0" y="2622931"/>
                  </a:lnTo>
                  <a:lnTo>
                    <a:pt x="596646" y="1315339"/>
                  </a:lnTo>
                  <a:lnTo>
                    <a:pt x="0" y="0"/>
                  </a:lnTo>
                  <a:lnTo>
                    <a:pt x="243205" y="0"/>
                  </a:lnTo>
                  <a:lnTo>
                    <a:pt x="847471" y="1315339"/>
                  </a:lnTo>
                  <a:lnTo>
                    <a:pt x="243205" y="2622931"/>
                  </a:lnTo>
                  <a:close/>
                </a:path>
              </a:pathLst>
            </a:custGeom>
            <a:solidFill>
              <a:srgbClr val="80D12A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-218831" y="6392157"/>
            <a:ext cx="3241082" cy="1019844"/>
            <a:chOff x="0" y="0"/>
            <a:chExt cx="1838524" cy="57851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838524" cy="578513"/>
            </a:xfrm>
            <a:custGeom>
              <a:avLst/>
              <a:gdLst/>
              <a:ahLst/>
              <a:cxnLst/>
              <a:rect r="r" b="b" t="t" l="l"/>
              <a:pathLst>
                <a:path h="578513" w="1838524">
                  <a:moveTo>
                    <a:pt x="1635324" y="0"/>
                  </a:moveTo>
                  <a:lnTo>
                    <a:pt x="0" y="0"/>
                  </a:lnTo>
                  <a:lnTo>
                    <a:pt x="0" y="578513"/>
                  </a:lnTo>
                  <a:lnTo>
                    <a:pt x="1635324" y="578513"/>
                  </a:lnTo>
                  <a:lnTo>
                    <a:pt x="1838524" y="289257"/>
                  </a:lnTo>
                  <a:lnTo>
                    <a:pt x="1635324" y="0"/>
                  </a:lnTo>
                  <a:close/>
                </a:path>
              </a:pathLst>
            </a:custGeom>
            <a:solidFill>
              <a:srgbClr val="4DBF38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1724224" cy="626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2928113" y="6353937"/>
            <a:ext cx="329497" cy="1019844"/>
            <a:chOff x="0" y="0"/>
            <a:chExt cx="847440" cy="262296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47471" cy="2622931"/>
            </a:xfrm>
            <a:custGeom>
              <a:avLst/>
              <a:gdLst/>
              <a:ahLst/>
              <a:cxnLst/>
              <a:rect r="r" b="b" t="t" l="l"/>
              <a:pathLst>
                <a:path h="2622931" w="847471">
                  <a:moveTo>
                    <a:pt x="243205" y="2622931"/>
                  </a:moveTo>
                  <a:lnTo>
                    <a:pt x="0" y="2622931"/>
                  </a:lnTo>
                  <a:lnTo>
                    <a:pt x="596646" y="1315339"/>
                  </a:lnTo>
                  <a:lnTo>
                    <a:pt x="0" y="0"/>
                  </a:lnTo>
                  <a:lnTo>
                    <a:pt x="243205" y="0"/>
                  </a:lnTo>
                  <a:lnTo>
                    <a:pt x="847471" y="1315339"/>
                  </a:lnTo>
                  <a:lnTo>
                    <a:pt x="243205" y="2622931"/>
                  </a:lnTo>
                  <a:close/>
                </a:path>
              </a:pathLst>
            </a:custGeom>
            <a:solidFill>
              <a:srgbClr val="80D12A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7601458" y="8499358"/>
            <a:ext cx="9657842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2A2E3A"/>
                </a:solidFill>
                <a:latin typeface="Arimo"/>
                <a:ea typeface="Arimo"/>
                <a:cs typeface="Arimo"/>
                <a:sym typeface="Arimo"/>
              </a:rPr>
              <a:t>El texto del párrafo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06460" y="3858188"/>
            <a:ext cx="5851114" cy="63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47"/>
              </a:lnSpc>
              <a:spcBef>
                <a:spcPct val="0"/>
              </a:spcBef>
            </a:pPr>
            <a:r>
              <a:rPr lang="en-US" b="true" sz="4206" spc="151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Calidad estructural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15985" y="5394793"/>
            <a:ext cx="7828015" cy="63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47"/>
              </a:lnSpc>
              <a:spcBef>
                <a:spcPct val="0"/>
              </a:spcBef>
            </a:pPr>
            <a:r>
              <a:rPr lang="en-US" b="true" sz="4206" spc="151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Disponibilidad de tiempo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06460" y="6912828"/>
            <a:ext cx="5851114" cy="63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47"/>
              </a:lnSpc>
              <a:spcBef>
                <a:spcPct val="0"/>
              </a:spcBef>
            </a:pPr>
            <a:r>
              <a:rPr lang="en-US" b="true" sz="4206" spc="151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Control predictivo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09600" cap="sq">
              <a:solidFill>
                <a:srgbClr val="052A47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21475" y="1284095"/>
            <a:ext cx="17932172" cy="874088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1346193" y="2461844"/>
            <a:ext cx="633199" cy="63319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>
                <a:alpha val="67843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46193" y="4146862"/>
            <a:ext cx="633199" cy="63319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>
                <a:alpha val="67843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46193" y="5835837"/>
            <a:ext cx="633199" cy="63319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>
                <a:alpha val="67843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46193" y="7520855"/>
            <a:ext cx="633199" cy="633199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>
                <a:alpha val="67843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346193" y="821919"/>
            <a:ext cx="8712533" cy="224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11"/>
              </a:lnSpc>
              <a:spcBef>
                <a:spcPct val="0"/>
              </a:spcBef>
            </a:pPr>
            <a:r>
              <a:rPr lang="en-US" b="true" sz="4926" spc="177">
                <a:solidFill>
                  <a:srgbClr val="2A2E3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Cronograma para el desarrollo del proyecto</a:t>
            </a:r>
          </a:p>
          <a:p>
            <a:pPr algn="l" marL="0" indent="0" lvl="0">
              <a:lnSpc>
                <a:spcPts val="591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DAGqkF3kYNw</dc:identifier>
  <dcterms:modified xsi:type="dcterms:W3CDTF">2011-08-01T06:04:30Z</dcterms:modified>
  <cp:revision>1</cp:revision>
  <dc:title>Presentación proyecto de negocio de la empresa corporativo profesional azul y verde</dc:title>
</cp:coreProperties>
</file>

<file path=docProps/thumbnail.jpeg>
</file>